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 id="290" r:id="rId39"/>
    <p:sldId id="291" r:id="rId40"/>
    <p:sldId id="292" r:id="rId41"/>
    <p:sldId id="293" r:id="rId42"/>
    <p:sldId id="294" r:id="rId43"/>
    <p:sldId id="295" r:id="rId44"/>
    <p:sldId id="296" r:id="rId45"/>
    <p:sldId id="297" r:id="rId46"/>
    <p:sldId id="298" r:id="rId47"/>
    <p:sldId id="299" r:id="rId48"/>
    <p:sldId id="300" r:id="rId49"/>
    <p:sldId id="301" r:id="rId50"/>
    <p:sldId id="302" r:id="rId51"/>
    <p:sldId id="303" r:id="rId52"/>
    <p:sldId id="304" r:id="rId53"/>
    <p:sldId id="305" r:id="rId54"/>
    <p:sldId id="306" r:id="rId55"/>
  </p:sldIdLst>
  <p:sldSz cy="6858000" cx="12192000"/>
  <p:notesSz cx="6858000" cy="9144000"/>
  <p:embeddedFontLst>
    <p:embeddedFont>
      <p:font typeface="Gill Sans"/>
      <p:regular r:id="rId56"/>
      <p:bold r:id="rId5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40" Type="http://schemas.openxmlformats.org/officeDocument/2006/relationships/slide" Target="slides/slide36.xml"/><Relationship Id="rId42" Type="http://schemas.openxmlformats.org/officeDocument/2006/relationships/slide" Target="slides/slide38.xml"/><Relationship Id="rId41" Type="http://schemas.openxmlformats.org/officeDocument/2006/relationships/slide" Target="slides/slide37.xml"/><Relationship Id="rId44" Type="http://schemas.openxmlformats.org/officeDocument/2006/relationships/slide" Target="slides/slide40.xml"/><Relationship Id="rId43" Type="http://schemas.openxmlformats.org/officeDocument/2006/relationships/slide" Target="slides/slide39.xml"/><Relationship Id="rId46" Type="http://schemas.openxmlformats.org/officeDocument/2006/relationships/slide" Target="slides/slide42.xml"/><Relationship Id="rId45" Type="http://schemas.openxmlformats.org/officeDocument/2006/relationships/slide" Target="slides/slide41.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48" Type="http://schemas.openxmlformats.org/officeDocument/2006/relationships/slide" Target="slides/slide44.xml"/><Relationship Id="rId47" Type="http://schemas.openxmlformats.org/officeDocument/2006/relationships/slide" Target="slides/slide43.xml"/><Relationship Id="rId49" Type="http://schemas.openxmlformats.org/officeDocument/2006/relationships/slide" Target="slides/slide4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33" Type="http://schemas.openxmlformats.org/officeDocument/2006/relationships/slide" Target="slides/slide29.xml"/><Relationship Id="rId32" Type="http://schemas.openxmlformats.org/officeDocument/2006/relationships/slide" Target="slides/slide28.xml"/><Relationship Id="rId35" Type="http://schemas.openxmlformats.org/officeDocument/2006/relationships/slide" Target="slides/slide31.xml"/><Relationship Id="rId34" Type="http://schemas.openxmlformats.org/officeDocument/2006/relationships/slide" Target="slides/slide30.xml"/><Relationship Id="rId37" Type="http://schemas.openxmlformats.org/officeDocument/2006/relationships/slide" Target="slides/slide33.xml"/><Relationship Id="rId36" Type="http://schemas.openxmlformats.org/officeDocument/2006/relationships/slide" Target="slides/slide32.xml"/><Relationship Id="rId39" Type="http://schemas.openxmlformats.org/officeDocument/2006/relationships/slide" Target="slides/slide35.xml"/><Relationship Id="rId38" Type="http://schemas.openxmlformats.org/officeDocument/2006/relationships/slide" Target="slides/slide34.xml"/><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29" Type="http://schemas.openxmlformats.org/officeDocument/2006/relationships/slide" Target="slides/slide25.xml"/><Relationship Id="rId51" Type="http://schemas.openxmlformats.org/officeDocument/2006/relationships/slide" Target="slides/slide47.xml"/><Relationship Id="rId50" Type="http://schemas.openxmlformats.org/officeDocument/2006/relationships/slide" Target="slides/slide46.xml"/><Relationship Id="rId53" Type="http://schemas.openxmlformats.org/officeDocument/2006/relationships/slide" Target="slides/slide49.xml"/><Relationship Id="rId52" Type="http://schemas.openxmlformats.org/officeDocument/2006/relationships/slide" Target="slides/slide48.xml"/><Relationship Id="rId11" Type="http://schemas.openxmlformats.org/officeDocument/2006/relationships/slide" Target="slides/slide7.xml"/><Relationship Id="rId55" Type="http://schemas.openxmlformats.org/officeDocument/2006/relationships/slide" Target="slides/slide51.xml"/><Relationship Id="rId10" Type="http://schemas.openxmlformats.org/officeDocument/2006/relationships/slide" Target="slides/slide6.xml"/><Relationship Id="rId54" Type="http://schemas.openxmlformats.org/officeDocument/2006/relationships/slide" Target="slides/slide50.xml"/><Relationship Id="rId13" Type="http://schemas.openxmlformats.org/officeDocument/2006/relationships/slide" Target="slides/slide9.xml"/><Relationship Id="rId57" Type="http://schemas.openxmlformats.org/officeDocument/2006/relationships/font" Target="fonts/GillSans-bold.fntdata"/><Relationship Id="rId12" Type="http://schemas.openxmlformats.org/officeDocument/2006/relationships/slide" Target="slides/slide8.xml"/><Relationship Id="rId56" Type="http://schemas.openxmlformats.org/officeDocument/2006/relationships/font" Target="fonts/GillSans-regular.fntdata"/><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jpg>
</file>

<file path=ppt/media/image23.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f416266197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ATmega2560 microcontroller </a:t>
            </a:r>
            <a:endParaRPr/>
          </a:p>
          <a:p>
            <a:pPr indent="0" lvl="0" marL="0" rtl="0" algn="l">
              <a:spcBef>
                <a:spcPts val="0"/>
              </a:spcBef>
              <a:spcAft>
                <a:spcPts val="0"/>
              </a:spcAft>
              <a:buNone/>
            </a:pPr>
            <a:r>
              <a:rPr lang="en-US"/>
              <a:t>features 54 digital I/O pins, 15 PWM outputs, 16 analog inputs, 4 UARTs, </a:t>
            </a:r>
            <a:endParaRPr/>
          </a:p>
          <a:p>
            <a:pPr indent="0" lvl="0" marL="0" rtl="0" algn="l">
              <a:spcBef>
                <a:spcPts val="0"/>
              </a:spcBef>
              <a:spcAft>
                <a:spcPts val="0"/>
              </a:spcAft>
              <a:buNone/>
            </a:pPr>
            <a:r>
              <a:rPr lang="en-US"/>
              <a:t>USB port, power jack, and reset button. </a:t>
            </a:r>
            <a:endParaRPr/>
          </a:p>
          <a:p>
            <a:pPr indent="0" lvl="0" marL="0" rtl="0" algn="l">
              <a:spcBef>
                <a:spcPts val="0"/>
              </a:spcBef>
              <a:spcAft>
                <a:spcPts val="0"/>
              </a:spcAft>
              <a:buNone/>
            </a:pPr>
            <a:r>
              <a:rPr lang="en-US"/>
              <a:t>It includes all components required to support the microcontroller. </a:t>
            </a:r>
            <a:endParaRPr/>
          </a:p>
          <a:p>
            <a:pPr indent="0" lvl="0" marL="0" rtl="0" algn="l">
              <a:spcBef>
                <a:spcPts val="0"/>
              </a:spcBef>
              <a:spcAft>
                <a:spcPts val="0"/>
              </a:spcAft>
              <a:buNone/>
            </a:pPr>
            <a:r>
              <a:rPr lang="en-US"/>
              <a:t>With the use of a USB cable, you can connect it to a computer or power it with an AC-to-DC adapter or battery to run. </a:t>
            </a:r>
            <a:endParaRPr/>
          </a:p>
        </p:txBody>
      </p:sp>
      <p:sp>
        <p:nvSpPr>
          <p:cNvPr id="136" name="Google Shape;136;gf416266197_0_4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f416266197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PWM: a method of producing analog outcomes through the use of digital techniques.</a:t>
            </a:r>
            <a:endParaRPr/>
          </a:p>
          <a:p>
            <a:pPr indent="0" lvl="0" marL="0" rtl="0" algn="l">
              <a:spcBef>
                <a:spcPts val="0"/>
              </a:spcBef>
              <a:spcAft>
                <a:spcPts val="0"/>
              </a:spcAft>
              <a:buNone/>
            </a:pPr>
            <a:r>
              <a:rPr lang="en-US"/>
              <a:t>I2C: for data transferring</a:t>
            </a:r>
            <a:endParaRPr/>
          </a:p>
          <a:p>
            <a:pPr indent="0" lvl="0" marL="0" rtl="0" algn="l">
              <a:spcBef>
                <a:spcPts val="0"/>
              </a:spcBef>
              <a:spcAft>
                <a:spcPts val="0"/>
              </a:spcAft>
              <a:buNone/>
            </a:pPr>
            <a:r>
              <a:rPr lang="en-US"/>
              <a:t>ICSP: An Arduino can be programmed and booted from a different device using the ICSP port.</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143" name="Google Shape;143;gf416266197_0_4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f416266197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gf416266197_0_3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f416266197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gf416266197_0_5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f416266197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200000"/>
              </a:lnSpc>
              <a:spcBef>
                <a:spcPts val="0"/>
              </a:spcBef>
              <a:spcAft>
                <a:spcPts val="0"/>
              </a:spcAft>
              <a:buClr>
                <a:schemeClr val="dk1"/>
              </a:buClr>
              <a:buSzPts val="1100"/>
              <a:buFont typeface="Arial"/>
              <a:buNone/>
            </a:pPr>
            <a:r>
              <a:rPr lang="en-US" sz="900">
                <a:solidFill>
                  <a:schemeClr val="dk1"/>
                </a:solidFill>
                <a:highlight>
                  <a:srgbClr val="FFFFFF"/>
                </a:highlight>
                <a:latin typeface="Times New Roman"/>
                <a:ea typeface="Times New Roman"/>
                <a:cs typeface="Times New Roman"/>
                <a:sym typeface="Times New Roman"/>
              </a:rPr>
              <a:t>The frequency bands and baud rate can be set and configured respectively through the AT commands. It is used to control the modems where AT stands for Attention. These sets of commands have four classifications: Test, Read, Set, and Execution. Some of the notable AT commands are listed in the table </a:t>
            </a:r>
            <a:endParaRPr sz="900">
              <a:solidFill>
                <a:schemeClr val="dk1"/>
              </a:solidFill>
              <a:highlight>
                <a:srgbClr val="FFFFFF"/>
              </a:highlight>
              <a:latin typeface="Times New Roman"/>
              <a:ea typeface="Times New Roman"/>
              <a:cs typeface="Times New Roman"/>
              <a:sym typeface="Times New Roman"/>
            </a:endParaRPr>
          </a:p>
          <a:p>
            <a:pPr indent="0" lvl="0" marL="0" rtl="0" algn="l">
              <a:spcBef>
                <a:spcPts val="800"/>
              </a:spcBef>
              <a:spcAft>
                <a:spcPts val="0"/>
              </a:spcAft>
              <a:buNone/>
            </a:pPr>
            <a:r>
              <a:t/>
            </a:r>
            <a:endParaRPr sz="800"/>
          </a:p>
        </p:txBody>
      </p:sp>
      <p:sp>
        <p:nvSpPr>
          <p:cNvPr id="169" name="Google Shape;169;gf416266197_0_7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f416266197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US"/>
              <a:t>SMS format</a:t>
            </a:r>
            <a:endParaRPr/>
          </a:p>
          <a:p>
            <a:pPr indent="-298450" lvl="0" marL="457200" rtl="0" algn="l">
              <a:spcBef>
                <a:spcPts val="0"/>
              </a:spcBef>
              <a:spcAft>
                <a:spcPts val="0"/>
              </a:spcAft>
              <a:buSzPts val="1100"/>
              <a:buChar char="-"/>
            </a:pPr>
            <a:r>
              <a:rPr lang="en-US"/>
              <a:t>response of the GSMmodem</a:t>
            </a:r>
            <a:endParaRPr/>
          </a:p>
          <a:p>
            <a:pPr indent="-298450" lvl="0" marL="457200" rtl="0" algn="l">
              <a:spcBef>
                <a:spcPts val="0"/>
              </a:spcBef>
              <a:spcAft>
                <a:spcPts val="0"/>
              </a:spcAft>
              <a:buSzPts val="1100"/>
              <a:buChar char="-"/>
            </a:pPr>
            <a:r>
              <a:rPr lang="en-US"/>
              <a:t>reading unread messages</a:t>
            </a:r>
            <a:endParaRPr/>
          </a:p>
          <a:p>
            <a:pPr indent="-298450" lvl="0" marL="457200" rtl="0" algn="l">
              <a:spcBef>
                <a:spcPts val="0"/>
              </a:spcBef>
              <a:spcAft>
                <a:spcPts val="0"/>
              </a:spcAft>
              <a:buSzPts val="1100"/>
              <a:buChar char="-"/>
            </a:pPr>
            <a:r>
              <a:rPr lang="en-US"/>
              <a:t>del message to save memory</a:t>
            </a:r>
            <a:endParaRPr/>
          </a:p>
          <a:p>
            <a:pPr indent="-298450" lvl="0" marL="457200" rtl="0" algn="l">
              <a:spcBef>
                <a:spcPts val="0"/>
              </a:spcBef>
              <a:spcAft>
                <a:spcPts val="0"/>
              </a:spcAft>
              <a:buSzPts val="1100"/>
              <a:buChar char="-"/>
            </a:pPr>
            <a:r>
              <a:rPr lang="en-US"/>
              <a:t>send an SMS registered</a:t>
            </a:r>
            <a:endParaRPr/>
          </a:p>
        </p:txBody>
      </p:sp>
      <p:sp>
        <p:nvSpPr>
          <p:cNvPr id="176" name="Google Shape;176;gf416266197_0_8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f416266197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-serve as the voltage control of appliances</a:t>
            </a:r>
            <a:endParaRPr/>
          </a:p>
          <a:p>
            <a:pPr indent="0" lvl="0" marL="0" rtl="0" algn="l">
              <a:spcBef>
                <a:spcPts val="0"/>
              </a:spcBef>
              <a:spcAft>
                <a:spcPts val="0"/>
              </a:spcAft>
              <a:buNone/>
            </a:pPr>
            <a:r>
              <a:rPr lang="en-US"/>
              <a:t>-</a:t>
            </a:r>
            <a:r>
              <a:rPr lang="en-US" sz="1200">
                <a:solidFill>
                  <a:schemeClr val="dk1"/>
                </a:solidFill>
                <a:highlight>
                  <a:srgbClr val="FFFFFF"/>
                </a:highlight>
                <a:latin typeface="Times New Roman"/>
                <a:ea typeface="Times New Roman"/>
                <a:cs typeface="Times New Roman"/>
                <a:sym typeface="Times New Roman"/>
              </a:rPr>
              <a:t>stores the current time and date</a:t>
            </a:r>
            <a:endParaRPr/>
          </a:p>
        </p:txBody>
      </p:sp>
      <p:sp>
        <p:nvSpPr>
          <p:cNvPr id="188" name="Google Shape;188;gf416266197_0_9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1316e201c7e_2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g1316e201c7e_2_14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13186f3e064_1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-since arduino mega board is used, the ide is needed to write the code of the </a:t>
            </a:r>
            <a:endParaRPr/>
          </a:p>
        </p:txBody>
      </p:sp>
      <p:sp>
        <p:nvSpPr>
          <p:cNvPr id="206" name="Google Shape;206;g13186f3e064_1_1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-since arduino mega board is used, the ide is needed to write the code of the </a:t>
            </a:r>
            <a:endParaRPr/>
          </a:p>
        </p:txBody>
      </p:sp>
      <p:sp>
        <p:nvSpPr>
          <p:cNvPr id="214" name="Google Shape;214;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13186f3e064_1_1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13186f3e064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1316e201c7e_2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g1316e201c7e_2_2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p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1316e201c7e_2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g1316e201c7e_2_1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1316e201c7e_2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g1316e201c7e_2_1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p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2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1316e201c7e_2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1316e201c7e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1316e201c7e_2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g1316e201c7e_2_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US"/>
              <a:t>is the concept of controlling appliances into an automation </a:t>
            </a:r>
            <a:r>
              <a:rPr lang="en-US"/>
              <a:t>system</a:t>
            </a:r>
            <a:endParaRPr/>
          </a:p>
          <a:p>
            <a:pPr indent="-298450" lvl="0" marL="457200" rtl="0" algn="l">
              <a:spcBef>
                <a:spcPts val="0"/>
              </a:spcBef>
              <a:spcAft>
                <a:spcPts val="0"/>
              </a:spcAft>
              <a:buSzPts val="1100"/>
              <a:buChar char="-"/>
            </a:pPr>
            <a:r>
              <a:rPr lang="en-US"/>
              <a:t>with the continuous of technology advancements…</a:t>
            </a:r>
            <a:endParaRPr/>
          </a:p>
          <a:p>
            <a:pPr indent="-298450" lvl="0" marL="457200" rtl="0" algn="l">
              <a:spcBef>
                <a:spcPts val="0"/>
              </a:spcBef>
              <a:spcAft>
                <a:spcPts val="0"/>
              </a:spcAft>
              <a:buSzPts val="1100"/>
              <a:buChar char="-"/>
            </a:pPr>
            <a:r>
              <a:rPr lang="en-US"/>
              <a:t>switchbox device can control appliances by sending SMS through gsm with arduino</a:t>
            </a:r>
            <a:endParaRPr/>
          </a:p>
        </p:txBody>
      </p:sp>
      <p:sp>
        <p:nvSpPr>
          <p:cNvPr id="94" name="Google Shape;94;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1316e201c7e_2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g1316e201c7e_2_26: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1316e201c7e_2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g1316e201c7e_2_3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1316e201c7e_2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g1316e201c7e_2_4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1316e201c7e_2_5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1316e201c7e_2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1316e201c7e_2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g1316e201c7e_2_5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1316e201c7e_2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g1316e201c7e_2_6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7" name="Shape 297"/>
        <p:cNvGrpSpPr/>
        <p:nvPr/>
      </p:nvGrpSpPr>
      <p:grpSpPr>
        <a:xfrm>
          <a:off x="0" y="0"/>
          <a:ext cx="0" cy="0"/>
          <a:chOff x="0" y="0"/>
          <a:chExt cx="0" cy="0"/>
        </a:xfrm>
      </p:grpSpPr>
      <p:sp>
        <p:nvSpPr>
          <p:cNvPr id="298" name="Google Shape;298;g1316e201c7e_2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g1316e201c7e_2_6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1316e201c7e_2_7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1316e201c7e_2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13186f3e350_0_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13186f3e350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5" name="Shape 315"/>
        <p:cNvGrpSpPr/>
        <p:nvPr/>
      </p:nvGrpSpPr>
      <p:grpSpPr>
        <a:xfrm>
          <a:off x="0" y="0"/>
          <a:ext cx="0" cy="0"/>
          <a:chOff x="0" y="0"/>
          <a:chExt cx="0" cy="0"/>
        </a:xfrm>
      </p:grpSpPr>
      <p:sp>
        <p:nvSpPr>
          <p:cNvPr id="316" name="Google Shape;316;g1316e201c7e_2_8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17" name="Google Shape;317;g1316e201c7e_2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131871f715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the aim of this project is to develop the system</a:t>
            </a:r>
            <a:endParaRPr/>
          </a:p>
          <a:p>
            <a:pPr indent="0" lvl="0" marL="0" rtl="0" algn="l">
              <a:spcBef>
                <a:spcPts val="0"/>
              </a:spcBef>
              <a:spcAft>
                <a:spcPts val="0"/>
              </a:spcAft>
              <a:buNone/>
            </a:pPr>
            <a:r>
              <a:rPr lang="en-US"/>
              <a:t>the project pursues to answer the ff:....</a:t>
            </a:r>
            <a:endParaRPr/>
          </a:p>
        </p:txBody>
      </p:sp>
      <p:sp>
        <p:nvSpPr>
          <p:cNvPr id="100" name="Google Shape;100;g131871f715d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1316e201c7e_2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g1316e201c7e_2_8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1316e201c7e_2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g1316e201c7e_2_9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1316e201c7e_2_10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33" name="Google Shape;333;g1316e201c7e_2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6" name="Shape 336"/>
        <p:cNvGrpSpPr/>
        <p:nvPr/>
      </p:nvGrpSpPr>
      <p:grpSpPr>
        <a:xfrm>
          <a:off x="0" y="0"/>
          <a:ext cx="0" cy="0"/>
          <a:chOff x="0" y="0"/>
          <a:chExt cx="0" cy="0"/>
        </a:xfrm>
      </p:grpSpPr>
      <p:sp>
        <p:nvSpPr>
          <p:cNvPr id="337" name="Google Shape;337;g1316e201c7e_2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g1316e201c7e_2_11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2" name="Shape 342"/>
        <p:cNvGrpSpPr/>
        <p:nvPr/>
      </p:nvGrpSpPr>
      <p:grpSpPr>
        <a:xfrm>
          <a:off x="0" y="0"/>
          <a:ext cx="0" cy="0"/>
          <a:chOff x="0" y="0"/>
          <a:chExt cx="0" cy="0"/>
        </a:xfrm>
      </p:grpSpPr>
      <p:sp>
        <p:nvSpPr>
          <p:cNvPr id="343" name="Google Shape;343;g1316e201c7e_2_11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44" name="Google Shape;344;g1316e201c7e_2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7" name="Shape 347"/>
        <p:cNvGrpSpPr/>
        <p:nvPr/>
      </p:nvGrpSpPr>
      <p:grpSpPr>
        <a:xfrm>
          <a:off x="0" y="0"/>
          <a:ext cx="0" cy="0"/>
          <a:chOff x="0" y="0"/>
          <a:chExt cx="0" cy="0"/>
        </a:xfrm>
      </p:grpSpPr>
      <p:sp>
        <p:nvSpPr>
          <p:cNvPr id="348" name="Google Shape;348;g1316e201c7e_2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g1316e201c7e_2_125: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2" name="Shape 352"/>
        <p:cNvGrpSpPr/>
        <p:nvPr/>
      </p:nvGrpSpPr>
      <p:grpSpPr>
        <a:xfrm>
          <a:off x="0" y="0"/>
          <a:ext cx="0" cy="0"/>
          <a:chOff x="0" y="0"/>
          <a:chExt cx="0" cy="0"/>
        </a:xfrm>
      </p:grpSpPr>
      <p:sp>
        <p:nvSpPr>
          <p:cNvPr id="353" name="Google Shape;353;g1316e201c7e_2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g1316e201c7e_2_12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8" name="Shape 358"/>
        <p:cNvGrpSpPr/>
        <p:nvPr/>
      </p:nvGrpSpPr>
      <p:grpSpPr>
        <a:xfrm>
          <a:off x="0" y="0"/>
          <a:ext cx="0" cy="0"/>
          <a:chOff x="0" y="0"/>
          <a:chExt cx="0" cy="0"/>
        </a:xfrm>
      </p:grpSpPr>
      <p:sp>
        <p:nvSpPr>
          <p:cNvPr id="359" name="Google Shape;359;g1316e201c7e_2_13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
        <p:nvSpPr>
          <p:cNvPr id="360" name="Google Shape;360;g1316e201c7e_2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3" name="Shape 363"/>
        <p:cNvGrpSpPr/>
        <p:nvPr/>
      </p:nvGrpSpPr>
      <p:grpSpPr>
        <a:xfrm>
          <a:off x="0" y="0"/>
          <a:ext cx="0" cy="0"/>
          <a:chOff x="0" y="0"/>
          <a:chExt cx="0" cy="0"/>
        </a:xfrm>
      </p:grpSpPr>
      <p:sp>
        <p:nvSpPr>
          <p:cNvPr id="364" name="Google Shape;364;gf41626619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gf416266197_0_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f416266197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gf416266197_0_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2100" lvl="0" marL="457200" rtl="0" algn="just">
              <a:spcBef>
                <a:spcPts val="0"/>
              </a:spcBef>
              <a:spcAft>
                <a:spcPts val="0"/>
              </a:spcAft>
              <a:buClr>
                <a:srgbClr val="262626"/>
              </a:buClr>
              <a:buSzPts val="1000"/>
              <a:buFont typeface="Gill Sans"/>
              <a:buChar char="-"/>
            </a:pPr>
            <a:r>
              <a:rPr lang="en-US" sz="1000">
                <a:solidFill>
                  <a:srgbClr val="262626"/>
                </a:solidFill>
                <a:latin typeface="Gill Sans"/>
                <a:ea typeface="Gill Sans"/>
                <a:cs typeface="Gill Sans"/>
                <a:sym typeface="Gill Sans"/>
              </a:rPr>
              <a:t>manage energy consumption and tend to forget to turn ON or OFF their appliance.</a:t>
            </a:r>
            <a:endParaRPr sz="1000">
              <a:solidFill>
                <a:srgbClr val="262626"/>
              </a:solidFill>
              <a:latin typeface="Gill Sans"/>
              <a:ea typeface="Gill Sans"/>
              <a:cs typeface="Gill Sans"/>
              <a:sym typeface="Gill Sans"/>
            </a:endParaRPr>
          </a:p>
          <a:p>
            <a:pPr indent="-292100" lvl="0" marL="457200" rtl="0" algn="just">
              <a:spcBef>
                <a:spcPts val="0"/>
              </a:spcBef>
              <a:spcAft>
                <a:spcPts val="0"/>
              </a:spcAft>
              <a:buClr>
                <a:srgbClr val="262626"/>
              </a:buClr>
              <a:buSzPts val="1000"/>
              <a:buFont typeface="Gill Sans"/>
              <a:buChar char="-"/>
            </a:pPr>
            <a:r>
              <a:rPr lang="en-US" sz="1000">
                <a:solidFill>
                  <a:srgbClr val="262626"/>
                </a:solidFill>
                <a:latin typeface="Gill Sans"/>
                <a:ea typeface="Gill Sans"/>
                <a:cs typeface="Gill Sans"/>
                <a:sym typeface="Gill Sans"/>
              </a:rPr>
              <a:t>reference for future studies </a:t>
            </a:r>
            <a:r>
              <a:rPr lang="en-US" sz="1000">
                <a:solidFill>
                  <a:schemeClr val="dk1"/>
                </a:solidFill>
                <a:latin typeface="Times New Roman"/>
                <a:ea typeface="Times New Roman"/>
                <a:cs typeface="Times New Roman"/>
                <a:sym typeface="Times New Roman"/>
              </a:rPr>
              <a:t>in creating and developing the similar technology used that can either enhance, replace or integrate with the proposed system.</a:t>
            </a:r>
            <a:endParaRPr sz="1000"/>
          </a:p>
        </p:txBody>
      </p:sp>
      <p:sp>
        <p:nvSpPr>
          <p:cNvPr id="106" name="Google Shape;106;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4" name="Shape 374"/>
        <p:cNvGrpSpPr/>
        <p:nvPr/>
      </p:nvGrpSpPr>
      <p:grpSpPr>
        <a:xfrm>
          <a:off x="0" y="0"/>
          <a:ext cx="0" cy="0"/>
          <a:chOff x="0" y="0"/>
          <a:chExt cx="0" cy="0"/>
        </a:xfrm>
      </p:grpSpPr>
      <p:sp>
        <p:nvSpPr>
          <p:cNvPr id="375" name="Google Shape;375;gf416266197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gf416266197_0_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0" name="Shape 380"/>
        <p:cNvGrpSpPr/>
        <p:nvPr/>
      </p:nvGrpSpPr>
      <p:grpSpPr>
        <a:xfrm>
          <a:off x="0" y="0"/>
          <a:ext cx="0" cy="0"/>
          <a:chOff x="0" y="0"/>
          <a:chExt cx="0" cy="0"/>
        </a:xfrm>
      </p:grpSpPr>
      <p:sp>
        <p:nvSpPr>
          <p:cNvPr id="381" name="Google Shape;381;gf416266197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gf416266197_0_1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If the sim card is misplaced or missing, the system stops</a:t>
            </a:r>
            <a:endParaRPr/>
          </a:p>
          <a:p>
            <a:pPr indent="0" lvl="0" marL="0" rtl="0" algn="l">
              <a:spcBef>
                <a:spcPts val="0"/>
              </a:spcBef>
              <a:spcAft>
                <a:spcPts val="0"/>
              </a:spcAft>
              <a:buNone/>
            </a:pPr>
            <a:r>
              <a:rPr lang="en-US"/>
              <a:t>No security measure is added for the monitoring</a:t>
            </a:r>
            <a:endParaRPr/>
          </a:p>
        </p:txBody>
      </p:sp>
      <p:sp>
        <p:nvSpPr>
          <p:cNvPr id="112" name="Google Shape;112;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13186f3e064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g13186f3e064_1_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11" name="Shape 11"/>
        <p:cNvGrpSpPr/>
        <p:nvPr/>
      </p:nvGrpSpPr>
      <p:grpSpPr>
        <a:xfrm>
          <a:off x="0" y="0"/>
          <a:ext cx="0" cy="0"/>
          <a:chOff x="0" y="0"/>
          <a:chExt cx="0" cy="0"/>
        </a:xfrm>
      </p:grpSpPr>
      <p:sp>
        <p:nvSpPr>
          <p:cNvPr id="12" name="Google Shape;12;p2"/>
          <p:cNvSpPr txBox="1"/>
          <p:nvPr>
            <p:ph type="title"/>
          </p:nvPr>
        </p:nvSpPr>
        <p:spPr>
          <a:xfrm>
            <a:off x="2231136" y="964692"/>
            <a:ext cx="7729728" cy="118872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 name="Google Shape;13;p2"/>
          <p:cNvSpPr txBox="1"/>
          <p:nvPr>
            <p:ph idx="1" type="body"/>
          </p:nvPr>
        </p:nvSpPr>
        <p:spPr>
          <a:xfrm>
            <a:off x="2231136" y="2638044"/>
            <a:ext cx="7729728" cy="3101983"/>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1000"/>
              </a:spcBef>
              <a:spcAft>
                <a:spcPts val="0"/>
              </a:spcAft>
              <a:buSzPts val="1800"/>
              <a:buChar char="•"/>
              <a:defRPr/>
            </a:lvl1pPr>
            <a:lvl2pPr indent="-342900" lvl="1" marL="914400" algn="l">
              <a:lnSpc>
                <a:spcPct val="100000"/>
              </a:lnSpc>
              <a:spcBef>
                <a:spcPts val="1000"/>
              </a:spcBef>
              <a:spcAft>
                <a:spcPts val="0"/>
              </a:spcAft>
              <a:buSzPts val="1800"/>
              <a:buChar char="•"/>
              <a:defRPr/>
            </a:lvl2pPr>
            <a:lvl3pPr indent="-342900" lvl="2" marL="1371600" algn="l">
              <a:lnSpc>
                <a:spcPct val="100000"/>
              </a:lnSpc>
              <a:spcBef>
                <a:spcPts val="1000"/>
              </a:spcBef>
              <a:spcAft>
                <a:spcPts val="0"/>
              </a:spcAft>
              <a:buSzPts val="1800"/>
              <a:buChar char="•"/>
              <a:defRPr/>
            </a:lvl3pPr>
            <a:lvl4pPr indent="-342900" lvl="3" marL="1828800" algn="l">
              <a:lnSpc>
                <a:spcPct val="100000"/>
              </a:lnSpc>
              <a:spcBef>
                <a:spcPts val="1000"/>
              </a:spcBef>
              <a:spcAft>
                <a:spcPts val="0"/>
              </a:spcAft>
              <a:buSzPts val="1800"/>
              <a:buChar char="•"/>
              <a:defRPr/>
            </a:lvl4pPr>
            <a:lvl5pPr indent="-342900" lvl="4" marL="2286000" algn="l">
              <a:lnSpc>
                <a:spcPct val="100000"/>
              </a:lnSpc>
              <a:spcBef>
                <a:spcPts val="1000"/>
              </a:spcBef>
              <a:spcAft>
                <a:spcPts val="0"/>
              </a:spcAft>
              <a:buSzPts val="1800"/>
              <a:buChar char="•"/>
              <a:defRPr/>
            </a:lvl5pPr>
            <a:lvl6pPr indent="-342900" lvl="5" marL="2743200" algn="l">
              <a:lnSpc>
                <a:spcPct val="100000"/>
              </a:lnSpc>
              <a:spcBef>
                <a:spcPts val="1000"/>
              </a:spcBef>
              <a:spcAft>
                <a:spcPts val="0"/>
              </a:spcAft>
              <a:buSzPts val="1800"/>
              <a:buChar char="•"/>
              <a:defRPr/>
            </a:lvl6pPr>
            <a:lvl7pPr indent="-342900" lvl="6" marL="3200400" algn="l">
              <a:lnSpc>
                <a:spcPct val="100000"/>
              </a:lnSpc>
              <a:spcBef>
                <a:spcPts val="1000"/>
              </a:spcBef>
              <a:spcAft>
                <a:spcPts val="0"/>
              </a:spcAft>
              <a:buSzPts val="1800"/>
              <a:buChar char="•"/>
              <a:defRPr/>
            </a:lvl7pPr>
            <a:lvl8pPr indent="-342900" lvl="7" marL="3657600" algn="l">
              <a:lnSpc>
                <a:spcPct val="100000"/>
              </a:lnSpc>
              <a:spcBef>
                <a:spcPts val="1000"/>
              </a:spcBef>
              <a:spcAft>
                <a:spcPts val="0"/>
              </a:spcAft>
              <a:buSzPts val="1800"/>
              <a:buChar char="•"/>
              <a:defRPr/>
            </a:lvl8pPr>
            <a:lvl9pPr indent="-342900" lvl="8" marL="4114800" algn="l">
              <a:lnSpc>
                <a:spcPct val="100000"/>
              </a:lnSpc>
              <a:spcBef>
                <a:spcPts val="1000"/>
              </a:spcBef>
              <a:spcAft>
                <a:spcPts val="0"/>
              </a:spcAft>
              <a:buSzPts val="1800"/>
              <a:buChar char="•"/>
              <a:defRPr/>
            </a:lvl9pPr>
          </a:lstStyle>
          <a:p/>
        </p:txBody>
      </p:sp>
      <p:sp>
        <p:nvSpPr>
          <p:cNvPr id="14" name="Google Shape;14;p2"/>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5" name="Google Shape;15;p2"/>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6" name="Google Shape;16;p2"/>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70" name="Shape 70"/>
        <p:cNvGrpSpPr/>
        <p:nvPr/>
      </p:nvGrpSpPr>
      <p:grpSpPr>
        <a:xfrm>
          <a:off x="0" y="0"/>
          <a:ext cx="0" cy="0"/>
          <a:chOff x="0" y="0"/>
          <a:chExt cx="0" cy="0"/>
        </a:xfrm>
      </p:grpSpPr>
      <p:sp>
        <p:nvSpPr>
          <p:cNvPr id="71" name="Google Shape;71;p11"/>
          <p:cNvSpPr txBox="1"/>
          <p:nvPr>
            <p:ph type="title"/>
          </p:nvPr>
        </p:nvSpPr>
        <p:spPr>
          <a:xfrm>
            <a:off x="2231136" y="964692"/>
            <a:ext cx="7729728" cy="118872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2" name="Google Shape;72;p11"/>
          <p:cNvSpPr txBox="1"/>
          <p:nvPr>
            <p:ph idx="1" type="body"/>
          </p:nvPr>
        </p:nvSpPr>
        <p:spPr>
          <a:xfrm rot="5400000">
            <a:off x="4545009" y="324171"/>
            <a:ext cx="3101983" cy="7729728"/>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1000"/>
              </a:spcBef>
              <a:spcAft>
                <a:spcPts val="0"/>
              </a:spcAft>
              <a:buSzPts val="1800"/>
              <a:buChar char="•"/>
              <a:defRPr/>
            </a:lvl1pPr>
            <a:lvl2pPr indent="-342900" lvl="1" marL="914400" algn="l">
              <a:lnSpc>
                <a:spcPct val="100000"/>
              </a:lnSpc>
              <a:spcBef>
                <a:spcPts val="1000"/>
              </a:spcBef>
              <a:spcAft>
                <a:spcPts val="0"/>
              </a:spcAft>
              <a:buSzPts val="1800"/>
              <a:buChar char="•"/>
              <a:defRPr/>
            </a:lvl2pPr>
            <a:lvl3pPr indent="-342900" lvl="2" marL="1371600" algn="l">
              <a:lnSpc>
                <a:spcPct val="100000"/>
              </a:lnSpc>
              <a:spcBef>
                <a:spcPts val="1000"/>
              </a:spcBef>
              <a:spcAft>
                <a:spcPts val="0"/>
              </a:spcAft>
              <a:buSzPts val="1800"/>
              <a:buChar char="•"/>
              <a:defRPr/>
            </a:lvl3pPr>
            <a:lvl4pPr indent="-342900" lvl="3" marL="1828800" algn="l">
              <a:lnSpc>
                <a:spcPct val="100000"/>
              </a:lnSpc>
              <a:spcBef>
                <a:spcPts val="1000"/>
              </a:spcBef>
              <a:spcAft>
                <a:spcPts val="0"/>
              </a:spcAft>
              <a:buSzPts val="1800"/>
              <a:buChar char="•"/>
              <a:defRPr/>
            </a:lvl4pPr>
            <a:lvl5pPr indent="-342900" lvl="4" marL="2286000" algn="l">
              <a:lnSpc>
                <a:spcPct val="100000"/>
              </a:lnSpc>
              <a:spcBef>
                <a:spcPts val="1000"/>
              </a:spcBef>
              <a:spcAft>
                <a:spcPts val="0"/>
              </a:spcAft>
              <a:buSzPts val="1800"/>
              <a:buChar char="•"/>
              <a:defRPr/>
            </a:lvl5pPr>
            <a:lvl6pPr indent="-342900" lvl="5" marL="2743200" algn="l">
              <a:lnSpc>
                <a:spcPct val="100000"/>
              </a:lnSpc>
              <a:spcBef>
                <a:spcPts val="1000"/>
              </a:spcBef>
              <a:spcAft>
                <a:spcPts val="0"/>
              </a:spcAft>
              <a:buSzPts val="1800"/>
              <a:buChar char="•"/>
              <a:defRPr/>
            </a:lvl6pPr>
            <a:lvl7pPr indent="-342900" lvl="6" marL="3200400" algn="l">
              <a:lnSpc>
                <a:spcPct val="100000"/>
              </a:lnSpc>
              <a:spcBef>
                <a:spcPts val="1000"/>
              </a:spcBef>
              <a:spcAft>
                <a:spcPts val="0"/>
              </a:spcAft>
              <a:buSzPts val="1800"/>
              <a:buChar char="•"/>
              <a:defRPr/>
            </a:lvl7pPr>
            <a:lvl8pPr indent="-342900" lvl="7" marL="3657600" algn="l">
              <a:lnSpc>
                <a:spcPct val="100000"/>
              </a:lnSpc>
              <a:spcBef>
                <a:spcPts val="1000"/>
              </a:spcBef>
              <a:spcAft>
                <a:spcPts val="0"/>
              </a:spcAft>
              <a:buSzPts val="1800"/>
              <a:buChar char="•"/>
              <a:defRPr/>
            </a:lvl8pPr>
            <a:lvl9pPr indent="-342900" lvl="8" marL="4114800" algn="l">
              <a:lnSpc>
                <a:spcPct val="100000"/>
              </a:lnSpc>
              <a:spcBef>
                <a:spcPts val="1000"/>
              </a:spcBef>
              <a:spcAft>
                <a:spcPts val="0"/>
              </a:spcAft>
              <a:buSzPts val="1800"/>
              <a:buChar char="•"/>
              <a:defRPr/>
            </a:lvl9pPr>
          </a:lstStyle>
          <a:p/>
        </p:txBody>
      </p:sp>
      <p:sp>
        <p:nvSpPr>
          <p:cNvPr id="73" name="Google Shape;73;p11"/>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4" name="Google Shape;74;p11"/>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5" name="Google Shape;75;p11"/>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6" name="Shape 76"/>
        <p:cNvGrpSpPr/>
        <p:nvPr/>
      </p:nvGrpSpPr>
      <p:grpSpPr>
        <a:xfrm>
          <a:off x="0" y="0"/>
          <a:ext cx="0" cy="0"/>
          <a:chOff x="0" y="0"/>
          <a:chExt cx="0" cy="0"/>
        </a:xfrm>
      </p:grpSpPr>
      <p:sp>
        <p:nvSpPr>
          <p:cNvPr id="77" name="Google Shape;77;p12"/>
          <p:cNvSpPr txBox="1"/>
          <p:nvPr>
            <p:ph type="title"/>
          </p:nvPr>
        </p:nvSpPr>
        <p:spPr>
          <a:xfrm rot="5400000">
            <a:off x="6810676" y="2779696"/>
            <a:ext cx="4983480" cy="1298608"/>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8" name="Google Shape;78;p12"/>
          <p:cNvSpPr txBox="1"/>
          <p:nvPr>
            <p:ph idx="1" type="body"/>
          </p:nvPr>
        </p:nvSpPr>
        <p:spPr>
          <a:xfrm rot="5400000">
            <a:off x="2838640" y="329755"/>
            <a:ext cx="4983480" cy="6198489"/>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1000"/>
              </a:spcBef>
              <a:spcAft>
                <a:spcPts val="0"/>
              </a:spcAft>
              <a:buSzPts val="1800"/>
              <a:buChar char="•"/>
              <a:defRPr/>
            </a:lvl1pPr>
            <a:lvl2pPr indent="-342900" lvl="1" marL="914400" algn="l">
              <a:lnSpc>
                <a:spcPct val="100000"/>
              </a:lnSpc>
              <a:spcBef>
                <a:spcPts val="1000"/>
              </a:spcBef>
              <a:spcAft>
                <a:spcPts val="0"/>
              </a:spcAft>
              <a:buSzPts val="1800"/>
              <a:buChar char="•"/>
              <a:defRPr/>
            </a:lvl2pPr>
            <a:lvl3pPr indent="-342900" lvl="2" marL="1371600" algn="l">
              <a:lnSpc>
                <a:spcPct val="100000"/>
              </a:lnSpc>
              <a:spcBef>
                <a:spcPts val="1000"/>
              </a:spcBef>
              <a:spcAft>
                <a:spcPts val="0"/>
              </a:spcAft>
              <a:buSzPts val="1800"/>
              <a:buChar char="•"/>
              <a:defRPr/>
            </a:lvl3pPr>
            <a:lvl4pPr indent="-342900" lvl="3" marL="1828800" algn="l">
              <a:lnSpc>
                <a:spcPct val="100000"/>
              </a:lnSpc>
              <a:spcBef>
                <a:spcPts val="1000"/>
              </a:spcBef>
              <a:spcAft>
                <a:spcPts val="0"/>
              </a:spcAft>
              <a:buSzPts val="1800"/>
              <a:buChar char="•"/>
              <a:defRPr/>
            </a:lvl4pPr>
            <a:lvl5pPr indent="-342900" lvl="4" marL="2286000" algn="l">
              <a:lnSpc>
                <a:spcPct val="100000"/>
              </a:lnSpc>
              <a:spcBef>
                <a:spcPts val="1000"/>
              </a:spcBef>
              <a:spcAft>
                <a:spcPts val="0"/>
              </a:spcAft>
              <a:buSzPts val="1800"/>
              <a:buChar char="•"/>
              <a:defRPr/>
            </a:lvl5pPr>
            <a:lvl6pPr indent="-342900" lvl="5" marL="2743200" algn="l">
              <a:lnSpc>
                <a:spcPct val="100000"/>
              </a:lnSpc>
              <a:spcBef>
                <a:spcPts val="1000"/>
              </a:spcBef>
              <a:spcAft>
                <a:spcPts val="0"/>
              </a:spcAft>
              <a:buSzPts val="1800"/>
              <a:buChar char="•"/>
              <a:defRPr/>
            </a:lvl6pPr>
            <a:lvl7pPr indent="-342900" lvl="6" marL="3200400" algn="l">
              <a:lnSpc>
                <a:spcPct val="100000"/>
              </a:lnSpc>
              <a:spcBef>
                <a:spcPts val="1000"/>
              </a:spcBef>
              <a:spcAft>
                <a:spcPts val="0"/>
              </a:spcAft>
              <a:buSzPts val="1800"/>
              <a:buChar char="•"/>
              <a:defRPr/>
            </a:lvl7pPr>
            <a:lvl8pPr indent="-342900" lvl="7" marL="3657600" algn="l">
              <a:lnSpc>
                <a:spcPct val="100000"/>
              </a:lnSpc>
              <a:spcBef>
                <a:spcPts val="1000"/>
              </a:spcBef>
              <a:spcAft>
                <a:spcPts val="0"/>
              </a:spcAft>
              <a:buSzPts val="1800"/>
              <a:buChar char="•"/>
              <a:defRPr/>
            </a:lvl8pPr>
            <a:lvl9pPr indent="-342900" lvl="8" marL="4114800" algn="l">
              <a:lnSpc>
                <a:spcPct val="100000"/>
              </a:lnSpc>
              <a:spcBef>
                <a:spcPts val="1000"/>
              </a:spcBef>
              <a:spcAft>
                <a:spcPts val="0"/>
              </a:spcAft>
              <a:buSzPts val="1800"/>
              <a:buChar char="•"/>
              <a:defRPr/>
            </a:lvl9pPr>
          </a:lstStyle>
          <a:p/>
        </p:txBody>
      </p:sp>
      <p:sp>
        <p:nvSpPr>
          <p:cNvPr id="79" name="Google Shape;79;p12"/>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0" name="Google Shape;80;p12"/>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1" name="Google Shape;81;p12"/>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2"/>
        </a:solidFill>
      </p:bgPr>
    </p:bg>
    <p:spTree>
      <p:nvGrpSpPr>
        <p:cNvPr id="17" name="Shape 17"/>
        <p:cNvGrpSpPr/>
        <p:nvPr/>
      </p:nvGrpSpPr>
      <p:grpSpPr>
        <a:xfrm>
          <a:off x="0" y="0"/>
          <a:ext cx="0" cy="0"/>
          <a:chOff x="0" y="0"/>
          <a:chExt cx="0" cy="0"/>
        </a:xfrm>
      </p:grpSpPr>
      <p:sp>
        <p:nvSpPr>
          <p:cNvPr id="18" name="Google Shape;18;p3"/>
          <p:cNvSpPr txBox="1"/>
          <p:nvPr>
            <p:ph type="ctrTitle"/>
          </p:nvPr>
        </p:nvSpPr>
        <p:spPr>
          <a:xfrm>
            <a:off x="1600200" y="2386744"/>
            <a:ext cx="8991600" cy="1645920"/>
          </a:xfrm>
          <a:prstGeom prst="rect">
            <a:avLst/>
          </a:prstGeom>
          <a:solidFill>
            <a:srgbClr val="FFFFFF"/>
          </a:solidFill>
          <a:ln cap="flat" cmpd="sng" w="38100">
            <a:solidFill>
              <a:srgbClr val="404040"/>
            </a:solidFill>
            <a:prstDash val="solid"/>
            <a:round/>
            <a:headEnd len="sm" w="sm" type="none"/>
            <a:tailEnd len="sm" w="sm" type="none"/>
          </a:ln>
        </p:spPr>
        <p:txBody>
          <a:bodyPr anchorCtr="1" anchor="ctr" bIns="182875" lIns="274300" spcFirstLastPara="1" rIns="274300" wrap="square" tIns="182875">
            <a:normAutofit/>
          </a:bodyPr>
          <a:lstStyle>
            <a:lvl1pPr lvl="0" algn="ctr">
              <a:lnSpc>
                <a:spcPct val="90000"/>
              </a:lnSpc>
              <a:spcBef>
                <a:spcPts val="0"/>
              </a:spcBef>
              <a:spcAft>
                <a:spcPts val="0"/>
              </a:spcAft>
              <a:buClr>
                <a:srgbClr val="262626"/>
              </a:buClr>
              <a:buSzPts val="3800"/>
              <a:buFont typeface="Gill Sans"/>
              <a:buNone/>
              <a:defRPr sz="38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9" name="Google Shape;19;p3"/>
          <p:cNvSpPr txBox="1"/>
          <p:nvPr>
            <p:ph idx="1" type="subTitle"/>
          </p:nvPr>
        </p:nvSpPr>
        <p:spPr>
          <a:xfrm>
            <a:off x="2695194" y="4352544"/>
            <a:ext cx="6801612" cy="1239894"/>
          </a:xfrm>
          <a:prstGeom prst="rect">
            <a:avLst/>
          </a:prstGeom>
          <a:noFill/>
          <a:ln>
            <a:noFill/>
          </a:ln>
        </p:spPr>
        <p:txBody>
          <a:bodyPr anchorCtr="0" anchor="t" bIns="45700" lIns="91425" spcFirstLastPara="1" rIns="91425" wrap="square" tIns="45700">
            <a:normAutofit/>
          </a:bodyPr>
          <a:lstStyle>
            <a:lvl1pPr lvl="0" algn="ctr">
              <a:lnSpc>
                <a:spcPct val="100000"/>
              </a:lnSpc>
              <a:spcBef>
                <a:spcPts val="1000"/>
              </a:spcBef>
              <a:spcAft>
                <a:spcPts val="0"/>
              </a:spcAft>
              <a:buSzPts val="2000"/>
              <a:buNone/>
              <a:defRPr sz="2000">
                <a:solidFill>
                  <a:srgbClr val="FEFEFE"/>
                </a:solidFill>
              </a:defRPr>
            </a:lvl1pPr>
            <a:lvl2pPr lvl="1" algn="ctr">
              <a:lnSpc>
                <a:spcPct val="100000"/>
              </a:lnSpc>
              <a:spcBef>
                <a:spcPts val="1000"/>
              </a:spcBef>
              <a:spcAft>
                <a:spcPts val="0"/>
              </a:spcAft>
              <a:buSzPts val="2000"/>
              <a:buNone/>
              <a:defRPr sz="2000"/>
            </a:lvl2pPr>
            <a:lvl3pPr lvl="2" algn="ctr">
              <a:lnSpc>
                <a:spcPct val="100000"/>
              </a:lnSpc>
              <a:spcBef>
                <a:spcPts val="1000"/>
              </a:spcBef>
              <a:spcAft>
                <a:spcPts val="0"/>
              </a:spcAft>
              <a:buSzPts val="1800"/>
              <a:buNone/>
              <a:defRPr sz="1800"/>
            </a:lvl3pPr>
            <a:lvl4pPr lvl="3" algn="ctr">
              <a:lnSpc>
                <a:spcPct val="100000"/>
              </a:lnSpc>
              <a:spcBef>
                <a:spcPts val="1000"/>
              </a:spcBef>
              <a:spcAft>
                <a:spcPts val="0"/>
              </a:spcAft>
              <a:buSzPts val="1600"/>
              <a:buNone/>
              <a:defRPr sz="1600"/>
            </a:lvl4pPr>
            <a:lvl5pPr lvl="4" algn="ctr">
              <a:lnSpc>
                <a:spcPct val="100000"/>
              </a:lnSpc>
              <a:spcBef>
                <a:spcPts val="1000"/>
              </a:spcBef>
              <a:spcAft>
                <a:spcPts val="0"/>
              </a:spcAft>
              <a:buSzPts val="1600"/>
              <a:buNone/>
              <a:defRPr sz="1600"/>
            </a:lvl5pPr>
            <a:lvl6pPr lvl="5" algn="ctr">
              <a:lnSpc>
                <a:spcPct val="100000"/>
              </a:lnSpc>
              <a:spcBef>
                <a:spcPts val="1000"/>
              </a:spcBef>
              <a:spcAft>
                <a:spcPts val="0"/>
              </a:spcAft>
              <a:buSzPts val="1600"/>
              <a:buNone/>
              <a:defRPr sz="1600"/>
            </a:lvl6pPr>
            <a:lvl7pPr lvl="6" algn="ctr">
              <a:lnSpc>
                <a:spcPct val="100000"/>
              </a:lnSpc>
              <a:spcBef>
                <a:spcPts val="1000"/>
              </a:spcBef>
              <a:spcAft>
                <a:spcPts val="0"/>
              </a:spcAft>
              <a:buSzPts val="1600"/>
              <a:buNone/>
              <a:defRPr sz="1600"/>
            </a:lvl7pPr>
            <a:lvl8pPr lvl="7" algn="ctr">
              <a:lnSpc>
                <a:spcPct val="100000"/>
              </a:lnSpc>
              <a:spcBef>
                <a:spcPts val="1000"/>
              </a:spcBef>
              <a:spcAft>
                <a:spcPts val="0"/>
              </a:spcAft>
              <a:buSzPts val="1600"/>
              <a:buNone/>
              <a:defRPr sz="1600"/>
            </a:lvl8pPr>
            <a:lvl9pPr lvl="8" algn="ctr">
              <a:lnSpc>
                <a:spcPct val="100000"/>
              </a:lnSpc>
              <a:spcBef>
                <a:spcPts val="1000"/>
              </a:spcBef>
              <a:spcAft>
                <a:spcPts val="0"/>
              </a:spcAft>
              <a:buSzPts val="1600"/>
              <a:buNone/>
              <a:defRPr sz="1600"/>
            </a:lvl9pPr>
          </a:lstStyle>
          <a:p/>
        </p:txBody>
      </p:sp>
      <p:sp>
        <p:nvSpPr>
          <p:cNvPr id="20" name="Google Shape;20;p3"/>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3"/>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2" name="Google Shape;22;p3"/>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1"/>
        </a:solidFill>
      </p:bgPr>
    </p:bg>
    <p:spTree>
      <p:nvGrpSpPr>
        <p:cNvPr id="23" name="Shape 23"/>
        <p:cNvGrpSpPr/>
        <p:nvPr/>
      </p:nvGrpSpPr>
      <p:grpSpPr>
        <a:xfrm>
          <a:off x="0" y="0"/>
          <a:ext cx="0" cy="0"/>
          <a:chOff x="0" y="0"/>
          <a:chExt cx="0" cy="0"/>
        </a:xfrm>
      </p:grpSpPr>
      <p:sp>
        <p:nvSpPr>
          <p:cNvPr id="24" name="Google Shape;24;p4"/>
          <p:cNvSpPr txBox="1"/>
          <p:nvPr>
            <p:ph type="title"/>
          </p:nvPr>
        </p:nvSpPr>
        <p:spPr>
          <a:xfrm>
            <a:off x="1600200" y="2386744"/>
            <a:ext cx="8991600" cy="1645920"/>
          </a:xfrm>
          <a:prstGeom prst="rect">
            <a:avLst/>
          </a:prstGeom>
          <a:solidFill>
            <a:srgbClr val="FFFFFF"/>
          </a:solidFill>
          <a:ln cap="flat" cmpd="sng" w="38100">
            <a:solidFill>
              <a:srgbClr val="404040"/>
            </a:solidFill>
            <a:prstDash val="solid"/>
            <a:round/>
            <a:headEnd len="sm" w="sm" type="none"/>
            <a:tailEnd len="sm" w="sm" type="none"/>
          </a:ln>
        </p:spPr>
        <p:txBody>
          <a:bodyPr anchorCtr="1" anchor="ctr" bIns="182875" lIns="274300" spcFirstLastPara="1" rIns="274300" wrap="square" tIns="182875">
            <a:normAutofit/>
          </a:bodyPr>
          <a:lstStyle>
            <a:lvl1pPr lvl="0" algn="ctr">
              <a:lnSpc>
                <a:spcPct val="90000"/>
              </a:lnSpc>
              <a:spcBef>
                <a:spcPts val="0"/>
              </a:spcBef>
              <a:spcAft>
                <a:spcPts val="0"/>
              </a:spcAft>
              <a:buClr>
                <a:srgbClr val="262626"/>
              </a:buClr>
              <a:buSzPts val="3800"/>
              <a:buFont typeface="Gill Sans"/>
              <a:buNone/>
              <a:defRPr sz="38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5" name="Google Shape;25;p4"/>
          <p:cNvSpPr txBox="1"/>
          <p:nvPr>
            <p:ph idx="1" type="body"/>
          </p:nvPr>
        </p:nvSpPr>
        <p:spPr>
          <a:xfrm>
            <a:off x="2695194" y="4352465"/>
            <a:ext cx="6801612" cy="1265082"/>
          </a:xfrm>
          <a:prstGeom prst="rect">
            <a:avLst/>
          </a:prstGeom>
          <a:noFill/>
          <a:ln>
            <a:noFill/>
          </a:ln>
        </p:spPr>
        <p:txBody>
          <a:bodyPr anchorCtr="1" anchor="t" bIns="45700" lIns="91425" spcFirstLastPara="1" rIns="91425" wrap="square" tIns="45700">
            <a:normAutofit/>
          </a:bodyPr>
          <a:lstStyle>
            <a:lvl1pPr indent="-228600" lvl="0" marL="457200" algn="l">
              <a:lnSpc>
                <a:spcPct val="100000"/>
              </a:lnSpc>
              <a:spcBef>
                <a:spcPts val="1000"/>
              </a:spcBef>
              <a:spcAft>
                <a:spcPts val="0"/>
              </a:spcAft>
              <a:buSzPts val="2000"/>
              <a:buNone/>
              <a:defRPr sz="2000">
                <a:solidFill>
                  <a:schemeClr val="lt1"/>
                </a:solidFill>
              </a:defRPr>
            </a:lvl1pPr>
            <a:lvl2pPr indent="-228600" lvl="1" marL="914400" algn="l">
              <a:lnSpc>
                <a:spcPct val="100000"/>
              </a:lnSpc>
              <a:spcBef>
                <a:spcPts val="1000"/>
              </a:spcBef>
              <a:spcAft>
                <a:spcPts val="0"/>
              </a:spcAft>
              <a:buSzPts val="2000"/>
              <a:buNone/>
              <a:defRPr sz="2000">
                <a:solidFill>
                  <a:schemeClr val="lt1"/>
                </a:solidFill>
              </a:defRPr>
            </a:lvl2pPr>
            <a:lvl3pPr indent="-228600" lvl="2" marL="1371600" algn="l">
              <a:lnSpc>
                <a:spcPct val="100000"/>
              </a:lnSpc>
              <a:spcBef>
                <a:spcPts val="1000"/>
              </a:spcBef>
              <a:spcAft>
                <a:spcPts val="0"/>
              </a:spcAft>
              <a:buSzPts val="1800"/>
              <a:buNone/>
              <a:defRPr sz="1800">
                <a:solidFill>
                  <a:schemeClr val="lt1"/>
                </a:solidFill>
              </a:defRPr>
            </a:lvl3pPr>
            <a:lvl4pPr indent="-228600" lvl="3" marL="1828800" algn="l">
              <a:lnSpc>
                <a:spcPct val="100000"/>
              </a:lnSpc>
              <a:spcBef>
                <a:spcPts val="1000"/>
              </a:spcBef>
              <a:spcAft>
                <a:spcPts val="0"/>
              </a:spcAft>
              <a:buSzPts val="1600"/>
              <a:buNone/>
              <a:defRPr sz="1600">
                <a:solidFill>
                  <a:schemeClr val="lt1"/>
                </a:solidFill>
              </a:defRPr>
            </a:lvl4pPr>
            <a:lvl5pPr indent="-228600" lvl="4" marL="2286000" algn="l">
              <a:lnSpc>
                <a:spcPct val="100000"/>
              </a:lnSpc>
              <a:spcBef>
                <a:spcPts val="1000"/>
              </a:spcBef>
              <a:spcAft>
                <a:spcPts val="0"/>
              </a:spcAft>
              <a:buSzPts val="1600"/>
              <a:buNone/>
              <a:defRPr sz="1600">
                <a:solidFill>
                  <a:schemeClr val="lt1"/>
                </a:solidFill>
              </a:defRPr>
            </a:lvl5pPr>
            <a:lvl6pPr indent="-228600" lvl="5" marL="2743200" algn="l">
              <a:lnSpc>
                <a:spcPct val="100000"/>
              </a:lnSpc>
              <a:spcBef>
                <a:spcPts val="1000"/>
              </a:spcBef>
              <a:spcAft>
                <a:spcPts val="0"/>
              </a:spcAft>
              <a:buSzPts val="1600"/>
              <a:buNone/>
              <a:defRPr sz="1600">
                <a:solidFill>
                  <a:schemeClr val="lt1"/>
                </a:solidFill>
              </a:defRPr>
            </a:lvl6pPr>
            <a:lvl7pPr indent="-228600" lvl="6" marL="3200400" algn="l">
              <a:lnSpc>
                <a:spcPct val="100000"/>
              </a:lnSpc>
              <a:spcBef>
                <a:spcPts val="1000"/>
              </a:spcBef>
              <a:spcAft>
                <a:spcPts val="0"/>
              </a:spcAft>
              <a:buSzPts val="1600"/>
              <a:buNone/>
              <a:defRPr sz="1600">
                <a:solidFill>
                  <a:schemeClr val="lt1"/>
                </a:solidFill>
              </a:defRPr>
            </a:lvl7pPr>
            <a:lvl8pPr indent="-228600" lvl="7" marL="3657600" algn="l">
              <a:lnSpc>
                <a:spcPct val="100000"/>
              </a:lnSpc>
              <a:spcBef>
                <a:spcPts val="1000"/>
              </a:spcBef>
              <a:spcAft>
                <a:spcPts val="0"/>
              </a:spcAft>
              <a:buSzPts val="1600"/>
              <a:buNone/>
              <a:defRPr sz="1600">
                <a:solidFill>
                  <a:schemeClr val="lt1"/>
                </a:solidFill>
              </a:defRPr>
            </a:lvl8pPr>
            <a:lvl9pPr indent="-228600" lvl="8" marL="4114800" algn="l">
              <a:lnSpc>
                <a:spcPct val="100000"/>
              </a:lnSpc>
              <a:spcBef>
                <a:spcPts val="1000"/>
              </a:spcBef>
              <a:spcAft>
                <a:spcPts val="0"/>
              </a:spcAft>
              <a:buSzPts val="1600"/>
              <a:buNone/>
              <a:defRPr sz="1600">
                <a:solidFill>
                  <a:schemeClr val="lt1"/>
                </a:solidFill>
              </a:defRPr>
            </a:lvl9pPr>
          </a:lstStyle>
          <a:p/>
        </p:txBody>
      </p:sp>
      <p:sp>
        <p:nvSpPr>
          <p:cNvPr id="26" name="Google Shape;26;p4"/>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7" name="Google Shape;27;p4"/>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8" name="Google Shape;28;p4"/>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29" name="Shape 29"/>
        <p:cNvGrpSpPr/>
        <p:nvPr/>
      </p:nvGrpSpPr>
      <p:grpSpPr>
        <a:xfrm>
          <a:off x="0" y="0"/>
          <a:ext cx="0" cy="0"/>
          <a:chOff x="0" y="0"/>
          <a:chExt cx="0" cy="0"/>
        </a:xfrm>
      </p:grpSpPr>
      <p:sp>
        <p:nvSpPr>
          <p:cNvPr id="30" name="Google Shape;30;p5"/>
          <p:cNvSpPr txBox="1"/>
          <p:nvPr>
            <p:ph type="title"/>
          </p:nvPr>
        </p:nvSpPr>
        <p:spPr>
          <a:xfrm>
            <a:off x="2231136" y="964692"/>
            <a:ext cx="7729728" cy="118872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1" name="Google Shape;31;p5"/>
          <p:cNvSpPr txBox="1"/>
          <p:nvPr>
            <p:ph idx="1" type="body"/>
          </p:nvPr>
        </p:nvSpPr>
        <p:spPr>
          <a:xfrm>
            <a:off x="1581912" y="2638044"/>
            <a:ext cx="4271771" cy="3101982"/>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1000"/>
              </a:spcBef>
              <a:spcAft>
                <a:spcPts val="0"/>
              </a:spcAft>
              <a:buSzPts val="1800"/>
              <a:buChar char="•"/>
              <a:defRPr/>
            </a:lvl1pPr>
            <a:lvl2pPr indent="-342900" lvl="1" marL="914400" algn="l">
              <a:lnSpc>
                <a:spcPct val="100000"/>
              </a:lnSpc>
              <a:spcBef>
                <a:spcPts val="1000"/>
              </a:spcBef>
              <a:spcAft>
                <a:spcPts val="0"/>
              </a:spcAft>
              <a:buSzPts val="1800"/>
              <a:buChar char="•"/>
              <a:defRPr/>
            </a:lvl2pPr>
            <a:lvl3pPr indent="-342900" lvl="2" marL="1371600" algn="l">
              <a:lnSpc>
                <a:spcPct val="100000"/>
              </a:lnSpc>
              <a:spcBef>
                <a:spcPts val="1000"/>
              </a:spcBef>
              <a:spcAft>
                <a:spcPts val="0"/>
              </a:spcAft>
              <a:buSzPts val="1800"/>
              <a:buChar char="•"/>
              <a:defRPr/>
            </a:lvl3pPr>
            <a:lvl4pPr indent="-342900" lvl="3" marL="1828800" algn="l">
              <a:lnSpc>
                <a:spcPct val="100000"/>
              </a:lnSpc>
              <a:spcBef>
                <a:spcPts val="1000"/>
              </a:spcBef>
              <a:spcAft>
                <a:spcPts val="0"/>
              </a:spcAft>
              <a:buSzPts val="1800"/>
              <a:buChar char="•"/>
              <a:defRPr/>
            </a:lvl4pPr>
            <a:lvl5pPr indent="-342900" lvl="4" marL="2286000" algn="l">
              <a:lnSpc>
                <a:spcPct val="100000"/>
              </a:lnSpc>
              <a:spcBef>
                <a:spcPts val="1000"/>
              </a:spcBef>
              <a:spcAft>
                <a:spcPts val="0"/>
              </a:spcAft>
              <a:buSzPts val="1800"/>
              <a:buChar char="•"/>
              <a:defRPr/>
            </a:lvl5pPr>
            <a:lvl6pPr indent="-342900" lvl="5" marL="2743200" algn="l">
              <a:lnSpc>
                <a:spcPct val="100000"/>
              </a:lnSpc>
              <a:spcBef>
                <a:spcPts val="1000"/>
              </a:spcBef>
              <a:spcAft>
                <a:spcPts val="0"/>
              </a:spcAft>
              <a:buSzPts val="1800"/>
              <a:buChar char="•"/>
              <a:defRPr/>
            </a:lvl6pPr>
            <a:lvl7pPr indent="-342900" lvl="6" marL="3200400" algn="l">
              <a:lnSpc>
                <a:spcPct val="100000"/>
              </a:lnSpc>
              <a:spcBef>
                <a:spcPts val="1000"/>
              </a:spcBef>
              <a:spcAft>
                <a:spcPts val="0"/>
              </a:spcAft>
              <a:buSzPts val="1800"/>
              <a:buChar char="•"/>
              <a:defRPr/>
            </a:lvl7pPr>
            <a:lvl8pPr indent="-342900" lvl="7" marL="3657600" algn="l">
              <a:lnSpc>
                <a:spcPct val="100000"/>
              </a:lnSpc>
              <a:spcBef>
                <a:spcPts val="1000"/>
              </a:spcBef>
              <a:spcAft>
                <a:spcPts val="0"/>
              </a:spcAft>
              <a:buSzPts val="1800"/>
              <a:buChar char="•"/>
              <a:defRPr/>
            </a:lvl8pPr>
            <a:lvl9pPr indent="-342900" lvl="8" marL="4114800" algn="l">
              <a:lnSpc>
                <a:spcPct val="100000"/>
              </a:lnSpc>
              <a:spcBef>
                <a:spcPts val="1000"/>
              </a:spcBef>
              <a:spcAft>
                <a:spcPts val="0"/>
              </a:spcAft>
              <a:buSzPts val="1800"/>
              <a:buChar char="•"/>
              <a:defRPr/>
            </a:lvl9pPr>
          </a:lstStyle>
          <a:p/>
        </p:txBody>
      </p:sp>
      <p:sp>
        <p:nvSpPr>
          <p:cNvPr id="32" name="Google Shape;32;p5"/>
          <p:cNvSpPr txBox="1"/>
          <p:nvPr>
            <p:ph idx="2" type="body"/>
          </p:nvPr>
        </p:nvSpPr>
        <p:spPr>
          <a:xfrm>
            <a:off x="6338315" y="2638044"/>
            <a:ext cx="4270247" cy="3101982"/>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1000"/>
              </a:spcBef>
              <a:spcAft>
                <a:spcPts val="0"/>
              </a:spcAft>
              <a:buSzPts val="1800"/>
              <a:buChar char="•"/>
              <a:defRPr/>
            </a:lvl1pPr>
            <a:lvl2pPr indent="-342900" lvl="1" marL="914400" algn="l">
              <a:lnSpc>
                <a:spcPct val="100000"/>
              </a:lnSpc>
              <a:spcBef>
                <a:spcPts val="1000"/>
              </a:spcBef>
              <a:spcAft>
                <a:spcPts val="0"/>
              </a:spcAft>
              <a:buSzPts val="1800"/>
              <a:buChar char="•"/>
              <a:defRPr/>
            </a:lvl2pPr>
            <a:lvl3pPr indent="-342900" lvl="2" marL="1371600" algn="l">
              <a:lnSpc>
                <a:spcPct val="100000"/>
              </a:lnSpc>
              <a:spcBef>
                <a:spcPts val="1000"/>
              </a:spcBef>
              <a:spcAft>
                <a:spcPts val="0"/>
              </a:spcAft>
              <a:buSzPts val="1800"/>
              <a:buChar char="•"/>
              <a:defRPr/>
            </a:lvl3pPr>
            <a:lvl4pPr indent="-342900" lvl="3" marL="1828800" algn="l">
              <a:lnSpc>
                <a:spcPct val="100000"/>
              </a:lnSpc>
              <a:spcBef>
                <a:spcPts val="1000"/>
              </a:spcBef>
              <a:spcAft>
                <a:spcPts val="0"/>
              </a:spcAft>
              <a:buSzPts val="1800"/>
              <a:buChar char="•"/>
              <a:defRPr/>
            </a:lvl4pPr>
            <a:lvl5pPr indent="-342900" lvl="4" marL="2286000" algn="l">
              <a:lnSpc>
                <a:spcPct val="100000"/>
              </a:lnSpc>
              <a:spcBef>
                <a:spcPts val="1000"/>
              </a:spcBef>
              <a:spcAft>
                <a:spcPts val="0"/>
              </a:spcAft>
              <a:buSzPts val="1800"/>
              <a:buChar char="•"/>
              <a:defRPr/>
            </a:lvl5pPr>
            <a:lvl6pPr indent="-342900" lvl="5" marL="2743200" algn="l">
              <a:lnSpc>
                <a:spcPct val="100000"/>
              </a:lnSpc>
              <a:spcBef>
                <a:spcPts val="1000"/>
              </a:spcBef>
              <a:spcAft>
                <a:spcPts val="0"/>
              </a:spcAft>
              <a:buSzPts val="1800"/>
              <a:buChar char="•"/>
              <a:defRPr/>
            </a:lvl6pPr>
            <a:lvl7pPr indent="-342900" lvl="6" marL="3200400" algn="l">
              <a:lnSpc>
                <a:spcPct val="100000"/>
              </a:lnSpc>
              <a:spcBef>
                <a:spcPts val="1000"/>
              </a:spcBef>
              <a:spcAft>
                <a:spcPts val="0"/>
              </a:spcAft>
              <a:buSzPts val="1800"/>
              <a:buChar char="•"/>
              <a:defRPr/>
            </a:lvl7pPr>
            <a:lvl8pPr indent="-342900" lvl="7" marL="3657600" algn="l">
              <a:lnSpc>
                <a:spcPct val="100000"/>
              </a:lnSpc>
              <a:spcBef>
                <a:spcPts val="1000"/>
              </a:spcBef>
              <a:spcAft>
                <a:spcPts val="0"/>
              </a:spcAft>
              <a:buSzPts val="1800"/>
              <a:buChar char="•"/>
              <a:defRPr/>
            </a:lvl8pPr>
            <a:lvl9pPr indent="-342900" lvl="8" marL="4114800" algn="l">
              <a:lnSpc>
                <a:spcPct val="100000"/>
              </a:lnSpc>
              <a:spcBef>
                <a:spcPts val="1000"/>
              </a:spcBef>
              <a:spcAft>
                <a:spcPts val="0"/>
              </a:spcAft>
              <a:buSzPts val="1800"/>
              <a:buChar char="•"/>
              <a:defRPr/>
            </a:lvl9pPr>
          </a:lstStyle>
          <a:p/>
        </p:txBody>
      </p:sp>
      <p:sp>
        <p:nvSpPr>
          <p:cNvPr id="33" name="Google Shape;33;p5"/>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4" name="Google Shape;34;p5"/>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5" name="Google Shape;35;p5"/>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36" name="Shape 36"/>
        <p:cNvGrpSpPr/>
        <p:nvPr/>
      </p:nvGrpSpPr>
      <p:grpSpPr>
        <a:xfrm>
          <a:off x="0" y="0"/>
          <a:ext cx="0" cy="0"/>
          <a:chOff x="0" y="0"/>
          <a:chExt cx="0" cy="0"/>
        </a:xfrm>
      </p:grpSpPr>
      <p:sp>
        <p:nvSpPr>
          <p:cNvPr id="37" name="Google Shape;37;p6"/>
          <p:cNvSpPr txBox="1"/>
          <p:nvPr>
            <p:ph idx="1" type="body"/>
          </p:nvPr>
        </p:nvSpPr>
        <p:spPr>
          <a:xfrm>
            <a:off x="1583436" y="2313433"/>
            <a:ext cx="4270248" cy="704087"/>
          </a:xfrm>
          <a:prstGeom prst="rect">
            <a:avLst/>
          </a:prstGeom>
          <a:noFill/>
          <a:ln>
            <a:noFill/>
          </a:ln>
        </p:spPr>
        <p:txBody>
          <a:bodyPr anchorCtr="1" anchor="b" bIns="45700" lIns="91425" spcFirstLastPara="1" rIns="91425" wrap="square" tIns="45700">
            <a:normAutofit/>
          </a:bodyPr>
          <a:lstStyle>
            <a:lvl1pPr indent="-228600" lvl="0" marL="457200" algn="ctr">
              <a:lnSpc>
                <a:spcPct val="100000"/>
              </a:lnSpc>
              <a:spcBef>
                <a:spcPts val="1000"/>
              </a:spcBef>
              <a:spcAft>
                <a:spcPts val="0"/>
              </a:spcAft>
              <a:buSzPts val="1900"/>
              <a:buNone/>
              <a:defRPr b="0" sz="1900" cap="none">
                <a:solidFill>
                  <a:srgbClr val="6B8890"/>
                </a:solidFill>
              </a:defRPr>
            </a:lvl1pPr>
            <a:lvl2pPr indent="-228600" lvl="1" marL="914400" algn="l">
              <a:lnSpc>
                <a:spcPct val="100000"/>
              </a:lnSpc>
              <a:spcBef>
                <a:spcPts val="1000"/>
              </a:spcBef>
              <a:spcAft>
                <a:spcPts val="0"/>
              </a:spcAft>
              <a:buSzPts val="1900"/>
              <a:buNone/>
              <a:defRPr b="1" sz="1900"/>
            </a:lvl2pPr>
            <a:lvl3pPr indent="-228600" lvl="2" marL="1371600" algn="l">
              <a:lnSpc>
                <a:spcPct val="100000"/>
              </a:lnSpc>
              <a:spcBef>
                <a:spcPts val="1000"/>
              </a:spcBef>
              <a:spcAft>
                <a:spcPts val="0"/>
              </a:spcAft>
              <a:buSzPts val="1800"/>
              <a:buNone/>
              <a:defRPr b="1" sz="1800"/>
            </a:lvl3pPr>
            <a:lvl4pPr indent="-228600" lvl="3" marL="1828800" algn="l">
              <a:lnSpc>
                <a:spcPct val="100000"/>
              </a:lnSpc>
              <a:spcBef>
                <a:spcPts val="1000"/>
              </a:spcBef>
              <a:spcAft>
                <a:spcPts val="0"/>
              </a:spcAft>
              <a:buSzPts val="1600"/>
              <a:buNone/>
              <a:defRPr b="1" sz="1600"/>
            </a:lvl4pPr>
            <a:lvl5pPr indent="-228600" lvl="4" marL="2286000" algn="l">
              <a:lnSpc>
                <a:spcPct val="100000"/>
              </a:lnSpc>
              <a:spcBef>
                <a:spcPts val="1000"/>
              </a:spcBef>
              <a:spcAft>
                <a:spcPts val="0"/>
              </a:spcAft>
              <a:buSzPts val="1600"/>
              <a:buNone/>
              <a:defRPr b="1" sz="1600"/>
            </a:lvl5pPr>
            <a:lvl6pPr indent="-228600" lvl="5" marL="2743200" algn="l">
              <a:lnSpc>
                <a:spcPct val="100000"/>
              </a:lnSpc>
              <a:spcBef>
                <a:spcPts val="1000"/>
              </a:spcBef>
              <a:spcAft>
                <a:spcPts val="0"/>
              </a:spcAft>
              <a:buSzPts val="1600"/>
              <a:buNone/>
              <a:defRPr b="1" sz="1600"/>
            </a:lvl6pPr>
            <a:lvl7pPr indent="-228600" lvl="6" marL="3200400" algn="l">
              <a:lnSpc>
                <a:spcPct val="100000"/>
              </a:lnSpc>
              <a:spcBef>
                <a:spcPts val="1000"/>
              </a:spcBef>
              <a:spcAft>
                <a:spcPts val="0"/>
              </a:spcAft>
              <a:buSzPts val="1600"/>
              <a:buNone/>
              <a:defRPr b="1" sz="1600"/>
            </a:lvl7pPr>
            <a:lvl8pPr indent="-228600" lvl="7" marL="3657600" algn="l">
              <a:lnSpc>
                <a:spcPct val="100000"/>
              </a:lnSpc>
              <a:spcBef>
                <a:spcPts val="1000"/>
              </a:spcBef>
              <a:spcAft>
                <a:spcPts val="0"/>
              </a:spcAft>
              <a:buSzPts val="1600"/>
              <a:buNone/>
              <a:defRPr b="1" sz="1600"/>
            </a:lvl8pPr>
            <a:lvl9pPr indent="-228600" lvl="8" marL="4114800" algn="l">
              <a:lnSpc>
                <a:spcPct val="100000"/>
              </a:lnSpc>
              <a:spcBef>
                <a:spcPts val="1000"/>
              </a:spcBef>
              <a:spcAft>
                <a:spcPts val="0"/>
              </a:spcAft>
              <a:buSzPts val="1600"/>
              <a:buNone/>
              <a:defRPr b="1" sz="1600"/>
            </a:lvl9pPr>
          </a:lstStyle>
          <a:p/>
        </p:txBody>
      </p:sp>
      <p:sp>
        <p:nvSpPr>
          <p:cNvPr id="38" name="Google Shape;38;p6"/>
          <p:cNvSpPr txBox="1"/>
          <p:nvPr>
            <p:ph idx="2" type="body"/>
          </p:nvPr>
        </p:nvSpPr>
        <p:spPr>
          <a:xfrm>
            <a:off x="1583436" y="3143250"/>
            <a:ext cx="4270248" cy="2596776"/>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1000"/>
              </a:spcBef>
              <a:spcAft>
                <a:spcPts val="0"/>
              </a:spcAft>
              <a:buSzPts val="1800"/>
              <a:buChar char="•"/>
              <a:defRPr/>
            </a:lvl1pPr>
            <a:lvl2pPr indent="-342900" lvl="1" marL="914400" algn="l">
              <a:lnSpc>
                <a:spcPct val="100000"/>
              </a:lnSpc>
              <a:spcBef>
                <a:spcPts val="1000"/>
              </a:spcBef>
              <a:spcAft>
                <a:spcPts val="0"/>
              </a:spcAft>
              <a:buSzPts val="1800"/>
              <a:buChar char="•"/>
              <a:defRPr/>
            </a:lvl2pPr>
            <a:lvl3pPr indent="-342900" lvl="2" marL="1371600" algn="l">
              <a:lnSpc>
                <a:spcPct val="100000"/>
              </a:lnSpc>
              <a:spcBef>
                <a:spcPts val="1000"/>
              </a:spcBef>
              <a:spcAft>
                <a:spcPts val="0"/>
              </a:spcAft>
              <a:buSzPts val="1800"/>
              <a:buChar char="•"/>
              <a:defRPr/>
            </a:lvl3pPr>
            <a:lvl4pPr indent="-342900" lvl="3" marL="1828800" algn="l">
              <a:lnSpc>
                <a:spcPct val="100000"/>
              </a:lnSpc>
              <a:spcBef>
                <a:spcPts val="1000"/>
              </a:spcBef>
              <a:spcAft>
                <a:spcPts val="0"/>
              </a:spcAft>
              <a:buSzPts val="1800"/>
              <a:buChar char="•"/>
              <a:defRPr/>
            </a:lvl4pPr>
            <a:lvl5pPr indent="-342900" lvl="4" marL="2286000" algn="l">
              <a:lnSpc>
                <a:spcPct val="100000"/>
              </a:lnSpc>
              <a:spcBef>
                <a:spcPts val="1000"/>
              </a:spcBef>
              <a:spcAft>
                <a:spcPts val="0"/>
              </a:spcAft>
              <a:buSzPts val="1800"/>
              <a:buChar char="•"/>
              <a:defRPr/>
            </a:lvl5pPr>
            <a:lvl6pPr indent="-342900" lvl="5" marL="2743200" algn="l">
              <a:lnSpc>
                <a:spcPct val="100000"/>
              </a:lnSpc>
              <a:spcBef>
                <a:spcPts val="1000"/>
              </a:spcBef>
              <a:spcAft>
                <a:spcPts val="0"/>
              </a:spcAft>
              <a:buSzPts val="1800"/>
              <a:buChar char="•"/>
              <a:defRPr/>
            </a:lvl6pPr>
            <a:lvl7pPr indent="-342900" lvl="6" marL="3200400" algn="l">
              <a:lnSpc>
                <a:spcPct val="100000"/>
              </a:lnSpc>
              <a:spcBef>
                <a:spcPts val="1000"/>
              </a:spcBef>
              <a:spcAft>
                <a:spcPts val="0"/>
              </a:spcAft>
              <a:buSzPts val="1800"/>
              <a:buChar char="•"/>
              <a:defRPr/>
            </a:lvl7pPr>
            <a:lvl8pPr indent="-342900" lvl="7" marL="3657600" algn="l">
              <a:lnSpc>
                <a:spcPct val="100000"/>
              </a:lnSpc>
              <a:spcBef>
                <a:spcPts val="1000"/>
              </a:spcBef>
              <a:spcAft>
                <a:spcPts val="0"/>
              </a:spcAft>
              <a:buSzPts val="1800"/>
              <a:buChar char="•"/>
              <a:defRPr/>
            </a:lvl8pPr>
            <a:lvl9pPr indent="-342900" lvl="8" marL="4114800" algn="l">
              <a:lnSpc>
                <a:spcPct val="100000"/>
              </a:lnSpc>
              <a:spcBef>
                <a:spcPts val="1000"/>
              </a:spcBef>
              <a:spcAft>
                <a:spcPts val="0"/>
              </a:spcAft>
              <a:buSzPts val="1800"/>
              <a:buChar char="•"/>
              <a:defRPr/>
            </a:lvl9pPr>
          </a:lstStyle>
          <a:p/>
        </p:txBody>
      </p:sp>
      <p:sp>
        <p:nvSpPr>
          <p:cNvPr id="39" name="Google Shape;39;p6"/>
          <p:cNvSpPr txBox="1"/>
          <p:nvPr>
            <p:ph idx="3" type="body"/>
          </p:nvPr>
        </p:nvSpPr>
        <p:spPr>
          <a:xfrm>
            <a:off x="6338316" y="3143250"/>
            <a:ext cx="4253484" cy="2596776"/>
          </a:xfrm>
          <a:prstGeom prst="rect">
            <a:avLst/>
          </a:prstGeom>
          <a:noFill/>
          <a:ln>
            <a:noFill/>
          </a:ln>
        </p:spPr>
        <p:txBody>
          <a:bodyPr anchorCtr="0" anchor="t" bIns="45700" lIns="91425" spcFirstLastPara="1" rIns="91425" wrap="square" tIns="45700">
            <a:normAutofit/>
          </a:bodyPr>
          <a:lstStyle>
            <a:lvl1pPr indent="-342900" lvl="0" marL="457200" algn="l">
              <a:lnSpc>
                <a:spcPct val="100000"/>
              </a:lnSpc>
              <a:spcBef>
                <a:spcPts val="1000"/>
              </a:spcBef>
              <a:spcAft>
                <a:spcPts val="0"/>
              </a:spcAft>
              <a:buSzPts val="1800"/>
              <a:buChar char="•"/>
              <a:defRPr/>
            </a:lvl1pPr>
            <a:lvl2pPr indent="-342900" lvl="1" marL="914400" algn="l">
              <a:lnSpc>
                <a:spcPct val="100000"/>
              </a:lnSpc>
              <a:spcBef>
                <a:spcPts val="1000"/>
              </a:spcBef>
              <a:spcAft>
                <a:spcPts val="0"/>
              </a:spcAft>
              <a:buSzPts val="1800"/>
              <a:buChar char="•"/>
              <a:defRPr/>
            </a:lvl2pPr>
            <a:lvl3pPr indent="-342900" lvl="2" marL="1371600" algn="l">
              <a:lnSpc>
                <a:spcPct val="100000"/>
              </a:lnSpc>
              <a:spcBef>
                <a:spcPts val="1000"/>
              </a:spcBef>
              <a:spcAft>
                <a:spcPts val="0"/>
              </a:spcAft>
              <a:buSzPts val="1800"/>
              <a:buChar char="•"/>
              <a:defRPr/>
            </a:lvl3pPr>
            <a:lvl4pPr indent="-342900" lvl="3" marL="1828800" algn="l">
              <a:lnSpc>
                <a:spcPct val="100000"/>
              </a:lnSpc>
              <a:spcBef>
                <a:spcPts val="1000"/>
              </a:spcBef>
              <a:spcAft>
                <a:spcPts val="0"/>
              </a:spcAft>
              <a:buSzPts val="1800"/>
              <a:buChar char="•"/>
              <a:defRPr/>
            </a:lvl4pPr>
            <a:lvl5pPr indent="-330200" lvl="4" marL="2286000" algn="l">
              <a:lnSpc>
                <a:spcPct val="100000"/>
              </a:lnSpc>
              <a:spcBef>
                <a:spcPts val="1000"/>
              </a:spcBef>
              <a:spcAft>
                <a:spcPts val="0"/>
              </a:spcAft>
              <a:buSzPts val="1600"/>
              <a:buChar char="•"/>
              <a:defRPr/>
            </a:lvl5pPr>
            <a:lvl6pPr indent="-342900" lvl="5" marL="2743200" algn="l">
              <a:lnSpc>
                <a:spcPct val="100000"/>
              </a:lnSpc>
              <a:spcBef>
                <a:spcPts val="1000"/>
              </a:spcBef>
              <a:spcAft>
                <a:spcPts val="0"/>
              </a:spcAft>
              <a:buSzPts val="1800"/>
              <a:buChar char="•"/>
              <a:defRPr/>
            </a:lvl6pPr>
            <a:lvl7pPr indent="-342900" lvl="6" marL="3200400" algn="l">
              <a:lnSpc>
                <a:spcPct val="100000"/>
              </a:lnSpc>
              <a:spcBef>
                <a:spcPts val="1000"/>
              </a:spcBef>
              <a:spcAft>
                <a:spcPts val="0"/>
              </a:spcAft>
              <a:buSzPts val="1800"/>
              <a:buChar char="•"/>
              <a:defRPr/>
            </a:lvl7pPr>
            <a:lvl8pPr indent="-342900" lvl="7" marL="3657600" algn="l">
              <a:lnSpc>
                <a:spcPct val="100000"/>
              </a:lnSpc>
              <a:spcBef>
                <a:spcPts val="1000"/>
              </a:spcBef>
              <a:spcAft>
                <a:spcPts val="0"/>
              </a:spcAft>
              <a:buSzPts val="1800"/>
              <a:buChar char="•"/>
              <a:defRPr/>
            </a:lvl8pPr>
            <a:lvl9pPr indent="-342900" lvl="8" marL="4114800" algn="l">
              <a:lnSpc>
                <a:spcPct val="100000"/>
              </a:lnSpc>
              <a:spcBef>
                <a:spcPts val="1000"/>
              </a:spcBef>
              <a:spcAft>
                <a:spcPts val="0"/>
              </a:spcAft>
              <a:buSzPts val="1800"/>
              <a:buChar char="•"/>
              <a:defRPr/>
            </a:lvl9pPr>
          </a:lstStyle>
          <a:p/>
        </p:txBody>
      </p:sp>
      <p:sp>
        <p:nvSpPr>
          <p:cNvPr id="40" name="Google Shape;40;p6"/>
          <p:cNvSpPr txBox="1"/>
          <p:nvPr>
            <p:ph idx="4" type="body"/>
          </p:nvPr>
        </p:nvSpPr>
        <p:spPr>
          <a:xfrm>
            <a:off x="6338316" y="2313433"/>
            <a:ext cx="4270248" cy="704087"/>
          </a:xfrm>
          <a:prstGeom prst="rect">
            <a:avLst/>
          </a:prstGeom>
          <a:noFill/>
          <a:ln>
            <a:noFill/>
          </a:ln>
        </p:spPr>
        <p:txBody>
          <a:bodyPr anchorCtr="1" anchor="b" bIns="45700" lIns="91425" spcFirstLastPara="1" rIns="91425" wrap="square" tIns="45700">
            <a:normAutofit/>
          </a:bodyPr>
          <a:lstStyle>
            <a:lvl1pPr indent="-228600" lvl="0" marL="457200" algn="ctr">
              <a:lnSpc>
                <a:spcPct val="100000"/>
              </a:lnSpc>
              <a:spcBef>
                <a:spcPts val="1000"/>
              </a:spcBef>
              <a:spcAft>
                <a:spcPts val="0"/>
              </a:spcAft>
              <a:buSzPts val="1900"/>
              <a:buNone/>
              <a:defRPr b="0" sz="1900" cap="none">
                <a:solidFill>
                  <a:srgbClr val="6B8890"/>
                </a:solidFill>
              </a:defRPr>
            </a:lvl1pPr>
            <a:lvl2pPr indent="-228600" lvl="1" marL="914400" algn="l">
              <a:lnSpc>
                <a:spcPct val="100000"/>
              </a:lnSpc>
              <a:spcBef>
                <a:spcPts val="1000"/>
              </a:spcBef>
              <a:spcAft>
                <a:spcPts val="0"/>
              </a:spcAft>
              <a:buSzPts val="1900"/>
              <a:buNone/>
              <a:defRPr b="1" sz="1900"/>
            </a:lvl2pPr>
            <a:lvl3pPr indent="-228600" lvl="2" marL="1371600" algn="l">
              <a:lnSpc>
                <a:spcPct val="100000"/>
              </a:lnSpc>
              <a:spcBef>
                <a:spcPts val="1000"/>
              </a:spcBef>
              <a:spcAft>
                <a:spcPts val="0"/>
              </a:spcAft>
              <a:buSzPts val="1800"/>
              <a:buNone/>
              <a:defRPr b="1" sz="1800"/>
            </a:lvl3pPr>
            <a:lvl4pPr indent="-228600" lvl="3" marL="1828800" algn="l">
              <a:lnSpc>
                <a:spcPct val="100000"/>
              </a:lnSpc>
              <a:spcBef>
                <a:spcPts val="1000"/>
              </a:spcBef>
              <a:spcAft>
                <a:spcPts val="0"/>
              </a:spcAft>
              <a:buSzPts val="1600"/>
              <a:buNone/>
              <a:defRPr b="1" sz="1600"/>
            </a:lvl4pPr>
            <a:lvl5pPr indent="-228600" lvl="4" marL="2286000" algn="l">
              <a:lnSpc>
                <a:spcPct val="100000"/>
              </a:lnSpc>
              <a:spcBef>
                <a:spcPts val="1000"/>
              </a:spcBef>
              <a:spcAft>
                <a:spcPts val="0"/>
              </a:spcAft>
              <a:buSzPts val="1600"/>
              <a:buNone/>
              <a:defRPr b="1" sz="1600"/>
            </a:lvl5pPr>
            <a:lvl6pPr indent="-228600" lvl="5" marL="2743200" algn="l">
              <a:lnSpc>
                <a:spcPct val="100000"/>
              </a:lnSpc>
              <a:spcBef>
                <a:spcPts val="1000"/>
              </a:spcBef>
              <a:spcAft>
                <a:spcPts val="0"/>
              </a:spcAft>
              <a:buSzPts val="1600"/>
              <a:buNone/>
              <a:defRPr b="1" sz="1600"/>
            </a:lvl6pPr>
            <a:lvl7pPr indent="-228600" lvl="6" marL="3200400" algn="l">
              <a:lnSpc>
                <a:spcPct val="100000"/>
              </a:lnSpc>
              <a:spcBef>
                <a:spcPts val="1000"/>
              </a:spcBef>
              <a:spcAft>
                <a:spcPts val="0"/>
              </a:spcAft>
              <a:buSzPts val="1600"/>
              <a:buNone/>
              <a:defRPr b="1" sz="1600"/>
            </a:lvl7pPr>
            <a:lvl8pPr indent="-228600" lvl="7" marL="3657600" algn="l">
              <a:lnSpc>
                <a:spcPct val="100000"/>
              </a:lnSpc>
              <a:spcBef>
                <a:spcPts val="1000"/>
              </a:spcBef>
              <a:spcAft>
                <a:spcPts val="0"/>
              </a:spcAft>
              <a:buSzPts val="1600"/>
              <a:buNone/>
              <a:defRPr b="1" sz="1600"/>
            </a:lvl8pPr>
            <a:lvl9pPr indent="-228600" lvl="8" marL="4114800" algn="l">
              <a:lnSpc>
                <a:spcPct val="100000"/>
              </a:lnSpc>
              <a:spcBef>
                <a:spcPts val="1000"/>
              </a:spcBef>
              <a:spcAft>
                <a:spcPts val="0"/>
              </a:spcAft>
              <a:buSzPts val="1600"/>
              <a:buNone/>
              <a:defRPr b="1" sz="1600"/>
            </a:lvl9pPr>
          </a:lstStyle>
          <a:p/>
        </p:txBody>
      </p:sp>
      <p:sp>
        <p:nvSpPr>
          <p:cNvPr id="41" name="Google Shape;41;p6"/>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2" name="Google Shape;42;p6"/>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3" name="Google Shape;43;p6"/>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
        <p:nvSpPr>
          <p:cNvPr id="44" name="Google Shape;44;p6"/>
          <p:cNvSpPr txBox="1"/>
          <p:nvPr>
            <p:ph type="title"/>
          </p:nvPr>
        </p:nvSpPr>
        <p:spPr>
          <a:xfrm>
            <a:off x="2231136" y="964692"/>
            <a:ext cx="7729728" cy="118872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5" name="Shape 45"/>
        <p:cNvGrpSpPr/>
        <p:nvPr/>
      </p:nvGrpSpPr>
      <p:grpSpPr>
        <a:xfrm>
          <a:off x="0" y="0"/>
          <a:ext cx="0" cy="0"/>
          <a:chOff x="0" y="0"/>
          <a:chExt cx="0" cy="0"/>
        </a:xfrm>
      </p:grpSpPr>
      <p:sp>
        <p:nvSpPr>
          <p:cNvPr id="46" name="Google Shape;46;p7"/>
          <p:cNvSpPr txBox="1"/>
          <p:nvPr>
            <p:ph type="title"/>
          </p:nvPr>
        </p:nvSpPr>
        <p:spPr>
          <a:xfrm>
            <a:off x="2231136" y="964692"/>
            <a:ext cx="7729728" cy="118872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lvl1pPr lvl="0" algn="ctr">
              <a:lnSpc>
                <a:spcPct val="90000"/>
              </a:lnSpc>
              <a:spcBef>
                <a:spcPts val="0"/>
              </a:spcBef>
              <a:spcAft>
                <a:spcPts val="0"/>
              </a:spcAft>
              <a:buClr>
                <a:srgbClr val="262626"/>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7" name="Google Shape;47;p7"/>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7"/>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9" name="Google Shape;49;p7"/>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8"/>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8"/>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8"/>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9"/>
          <p:cNvSpPr/>
          <p:nvPr/>
        </p:nvSpPr>
        <p:spPr>
          <a:xfrm>
            <a:off x="0" y="0"/>
            <a:ext cx="6096000" cy="6858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9"/>
          <p:cNvSpPr txBox="1"/>
          <p:nvPr>
            <p:ph type="title"/>
          </p:nvPr>
        </p:nvSpPr>
        <p:spPr>
          <a:xfrm>
            <a:off x="804672" y="2243828"/>
            <a:ext cx="4486656" cy="1141497"/>
          </a:xfrm>
          <a:prstGeom prst="rect">
            <a:avLst/>
          </a:prstGeom>
          <a:solidFill>
            <a:srgbClr val="FFFFFF"/>
          </a:solidFill>
          <a:ln cap="flat" cmpd="sng" w="9525">
            <a:solidFill>
              <a:srgbClr val="404040"/>
            </a:solidFill>
            <a:prstDash val="solid"/>
            <a:round/>
            <a:headEnd len="sm" w="sm" type="none"/>
            <a:tailEnd len="sm" w="sm" type="none"/>
          </a:ln>
        </p:spPr>
        <p:txBody>
          <a:bodyPr anchorCtr="1" anchor="ctr" bIns="182875" lIns="182875" spcFirstLastPara="1" rIns="182875" wrap="square" tIns="182875">
            <a:normAutofit/>
          </a:bodyPr>
          <a:lstStyle>
            <a:lvl1pPr lvl="0" algn="ctr">
              <a:lnSpc>
                <a:spcPct val="90000"/>
              </a:lnSpc>
              <a:spcBef>
                <a:spcPts val="0"/>
              </a:spcBef>
              <a:spcAft>
                <a:spcPts val="0"/>
              </a:spcAft>
              <a:buClr>
                <a:srgbClr val="262626"/>
              </a:buClr>
              <a:buSzPts val="2200"/>
              <a:buFont typeface="Gill Sans"/>
              <a:buNone/>
              <a:defRPr sz="22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7" name="Google Shape;57;p9"/>
          <p:cNvSpPr txBox="1"/>
          <p:nvPr>
            <p:ph idx="1" type="body"/>
          </p:nvPr>
        </p:nvSpPr>
        <p:spPr>
          <a:xfrm>
            <a:off x="6736080" y="804672"/>
            <a:ext cx="4815840" cy="5248656"/>
          </a:xfrm>
          <a:prstGeom prst="rect">
            <a:avLst/>
          </a:prstGeom>
          <a:noFill/>
          <a:ln>
            <a:noFill/>
          </a:ln>
        </p:spPr>
        <p:txBody>
          <a:bodyPr anchorCtr="0" anchor="t" bIns="45700" lIns="91425" spcFirstLastPara="1" rIns="91425" wrap="square" tIns="45700">
            <a:normAutofit/>
          </a:bodyPr>
          <a:lstStyle>
            <a:lvl1pPr indent="-349250" lvl="0" marL="457200" algn="l">
              <a:lnSpc>
                <a:spcPct val="100000"/>
              </a:lnSpc>
              <a:spcBef>
                <a:spcPts val="1000"/>
              </a:spcBef>
              <a:spcAft>
                <a:spcPts val="0"/>
              </a:spcAft>
              <a:buSzPts val="1900"/>
              <a:buChar char="•"/>
              <a:defRPr sz="1900">
                <a:solidFill>
                  <a:schemeClr val="dk1"/>
                </a:solidFill>
              </a:defRPr>
            </a:lvl1pPr>
            <a:lvl2pPr indent="-330200" lvl="1" marL="914400" algn="l">
              <a:lnSpc>
                <a:spcPct val="100000"/>
              </a:lnSpc>
              <a:spcBef>
                <a:spcPts val="1000"/>
              </a:spcBef>
              <a:spcAft>
                <a:spcPts val="0"/>
              </a:spcAft>
              <a:buSzPts val="1600"/>
              <a:buChar char="•"/>
              <a:defRPr sz="1600">
                <a:solidFill>
                  <a:schemeClr val="dk1"/>
                </a:solidFill>
              </a:defRPr>
            </a:lvl2pPr>
            <a:lvl3pPr indent="-330200" lvl="2" marL="1371600" algn="l">
              <a:lnSpc>
                <a:spcPct val="100000"/>
              </a:lnSpc>
              <a:spcBef>
                <a:spcPts val="1000"/>
              </a:spcBef>
              <a:spcAft>
                <a:spcPts val="0"/>
              </a:spcAft>
              <a:buSzPts val="1600"/>
              <a:buChar char="•"/>
              <a:defRPr sz="1600">
                <a:solidFill>
                  <a:schemeClr val="dk1"/>
                </a:solidFill>
              </a:defRPr>
            </a:lvl3pPr>
            <a:lvl4pPr indent="-330200" lvl="3" marL="1828800" algn="l">
              <a:lnSpc>
                <a:spcPct val="100000"/>
              </a:lnSpc>
              <a:spcBef>
                <a:spcPts val="1000"/>
              </a:spcBef>
              <a:spcAft>
                <a:spcPts val="0"/>
              </a:spcAft>
              <a:buSzPts val="1600"/>
              <a:buChar char="•"/>
              <a:defRPr sz="1600">
                <a:solidFill>
                  <a:schemeClr val="dk1"/>
                </a:solidFill>
              </a:defRPr>
            </a:lvl4pPr>
            <a:lvl5pPr indent="-330200" lvl="4" marL="2286000" algn="l">
              <a:lnSpc>
                <a:spcPct val="100000"/>
              </a:lnSpc>
              <a:spcBef>
                <a:spcPts val="1000"/>
              </a:spcBef>
              <a:spcAft>
                <a:spcPts val="0"/>
              </a:spcAft>
              <a:buSzPts val="1600"/>
              <a:buChar char="•"/>
              <a:defRPr sz="1600">
                <a:solidFill>
                  <a:schemeClr val="dk1"/>
                </a:solidFill>
              </a:defRPr>
            </a:lvl5pPr>
            <a:lvl6pPr indent="-330200" lvl="5" marL="2743200" algn="l">
              <a:lnSpc>
                <a:spcPct val="100000"/>
              </a:lnSpc>
              <a:spcBef>
                <a:spcPts val="1000"/>
              </a:spcBef>
              <a:spcAft>
                <a:spcPts val="0"/>
              </a:spcAft>
              <a:buSzPts val="1600"/>
              <a:buChar char="•"/>
              <a:defRPr sz="1600"/>
            </a:lvl6pPr>
            <a:lvl7pPr indent="-330200" lvl="6" marL="3200400" algn="l">
              <a:lnSpc>
                <a:spcPct val="100000"/>
              </a:lnSpc>
              <a:spcBef>
                <a:spcPts val="1000"/>
              </a:spcBef>
              <a:spcAft>
                <a:spcPts val="0"/>
              </a:spcAft>
              <a:buSzPts val="1600"/>
              <a:buChar char="•"/>
              <a:defRPr sz="1600"/>
            </a:lvl7pPr>
            <a:lvl8pPr indent="-330200" lvl="7" marL="3657600" algn="l">
              <a:lnSpc>
                <a:spcPct val="100000"/>
              </a:lnSpc>
              <a:spcBef>
                <a:spcPts val="1000"/>
              </a:spcBef>
              <a:spcAft>
                <a:spcPts val="0"/>
              </a:spcAft>
              <a:buSzPts val="1600"/>
              <a:buChar char="•"/>
              <a:defRPr sz="1600"/>
            </a:lvl8pPr>
            <a:lvl9pPr indent="-330200" lvl="8" marL="4114800" algn="l">
              <a:lnSpc>
                <a:spcPct val="100000"/>
              </a:lnSpc>
              <a:spcBef>
                <a:spcPts val="1000"/>
              </a:spcBef>
              <a:spcAft>
                <a:spcPts val="0"/>
              </a:spcAft>
              <a:buSzPts val="1600"/>
              <a:buChar char="•"/>
              <a:defRPr sz="1600"/>
            </a:lvl9pPr>
          </a:lstStyle>
          <a:p/>
        </p:txBody>
      </p:sp>
      <p:sp>
        <p:nvSpPr>
          <p:cNvPr id="58" name="Google Shape;58;p9"/>
          <p:cNvSpPr txBox="1"/>
          <p:nvPr>
            <p:ph idx="2" type="body"/>
          </p:nvPr>
        </p:nvSpPr>
        <p:spPr>
          <a:xfrm>
            <a:off x="1115568" y="3549918"/>
            <a:ext cx="3794760" cy="2194036"/>
          </a:xfrm>
          <a:prstGeom prst="rect">
            <a:avLst/>
          </a:prstGeom>
          <a:noFill/>
          <a:ln>
            <a:noFill/>
          </a:ln>
        </p:spPr>
        <p:txBody>
          <a:bodyPr anchorCtr="1" anchor="t" bIns="45700" lIns="91425" spcFirstLastPara="1" rIns="91425" wrap="square" tIns="45700">
            <a:normAutofit/>
          </a:bodyPr>
          <a:lstStyle>
            <a:lvl1pPr indent="-228600" lvl="0" marL="457200" algn="ctr">
              <a:lnSpc>
                <a:spcPct val="100000"/>
              </a:lnSpc>
              <a:spcBef>
                <a:spcPts val="1000"/>
              </a:spcBef>
              <a:spcAft>
                <a:spcPts val="0"/>
              </a:spcAft>
              <a:buSzPts val="1500"/>
              <a:buNone/>
              <a:defRPr sz="1500">
                <a:solidFill>
                  <a:srgbClr val="FFFFFF"/>
                </a:solidFill>
              </a:defRPr>
            </a:lvl1pPr>
            <a:lvl2pPr indent="-228600" lvl="1" marL="914400" algn="l">
              <a:lnSpc>
                <a:spcPct val="100000"/>
              </a:lnSpc>
              <a:spcBef>
                <a:spcPts val="1000"/>
              </a:spcBef>
              <a:spcAft>
                <a:spcPts val="0"/>
              </a:spcAft>
              <a:buSzPts val="1400"/>
              <a:buNone/>
              <a:defRPr sz="1400"/>
            </a:lvl2pPr>
            <a:lvl3pPr indent="-228600" lvl="2" marL="1371600" algn="l">
              <a:lnSpc>
                <a:spcPct val="100000"/>
              </a:lnSpc>
              <a:spcBef>
                <a:spcPts val="1000"/>
              </a:spcBef>
              <a:spcAft>
                <a:spcPts val="0"/>
              </a:spcAft>
              <a:buSzPts val="1200"/>
              <a:buNone/>
              <a:defRPr sz="1200"/>
            </a:lvl3pPr>
            <a:lvl4pPr indent="-228600" lvl="3" marL="1828800" algn="l">
              <a:lnSpc>
                <a:spcPct val="100000"/>
              </a:lnSpc>
              <a:spcBef>
                <a:spcPts val="1000"/>
              </a:spcBef>
              <a:spcAft>
                <a:spcPts val="0"/>
              </a:spcAft>
              <a:buSzPts val="1000"/>
              <a:buNone/>
              <a:defRPr sz="1000"/>
            </a:lvl4pPr>
            <a:lvl5pPr indent="-228600" lvl="4" marL="2286000" algn="l">
              <a:lnSpc>
                <a:spcPct val="100000"/>
              </a:lnSpc>
              <a:spcBef>
                <a:spcPts val="1000"/>
              </a:spcBef>
              <a:spcAft>
                <a:spcPts val="0"/>
              </a:spcAft>
              <a:buSzPts val="1000"/>
              <a:buNone/>
              <a:defRPr sz="1000"/>
            </a:lvl5pPr>
            <a:lvl6pPr indent="-228600" lvl="5" marL="2743200" algn="l">
              <a:lnSpc>
                <a:spcPct val="100000"/>
              </a:lnSpc>
              <a:spcBef>
                <a:spcPts val="1000"/>
              </a:spcBef>
              <a:spcAft>
                <a:spcPts val="0"/>
              </a:spcAft>
              <a:buSzPts val="1000"/>
              <a:buNone/>
              <a:defRPr sz="1000"/>
            </a:lvl6pPr>
            <a:lvl7pPr indent="-228600" lvl="6" marL="3200400" algn="l">
              <a:lnSpc>
                <a:spcPct val="100000"/>
              </a:lnSpc>
              <a:spcBef>
                <a:spcPts val="1000"/>
              </a:spcBef>
              <a:spcAft>
                <a:spcPts val="0"/>
              </a:spcAft>
              <a:buSzPts val="1000"/>
              <a:buNone/>
              <a:defRPr sz="1000"/>
            </a:lvl7pPr>
            <a:lvl8pPr indent="-228600" lvl="7" marL="3657600" algn="l">
              <a:lnSpc>
                <a:spcPct val="100000"/>
              </a:lnSpc>
              <a:spcBef>
                <a:spcPts val="1000"/>
              </a:spcBef>
              <a:spcAft>
                <a:spcPts val="0"/>
              </a:spcAft>
              <a:buSzPts val="1000"/>
              <a:buNone/>
              <a:defRPr sz="1000"/>
            </a:lvl8pPr>
            <a:lvl9pPr indent="-228600" lvl="8" marL="4114800" algn="l">
              <a:lnSpc>
                <a:spcPct val="100000"/>
              </a:lnSpc>
              <a:spcBef>
                <a:spcPts val="1000"/>
              </a:spcBef>
              <a:spcAft>
                <a:spcPts val="0"/>
              </a:spcAft>
              <a:buSzPts val="1000"/>
              <a:buNone/>
              <a:defRPr sz="1000"/>
            </a:lvl9pPr>
          </a:lstStyle>
          <a:p/>
        </p:txBody>
      </p:sp>
      <p:sp>
        <p:nvSpPr>
          <p:cNvPr id="59" name="Google Shape;59;p9"/>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9"/>
          <p:cNvSpPr txBox="1"/>
          <p:nvPr>
            <p:ph idx="11" type="ftr"/>
          </p:nvPr>
        </p:nvSpPr>
        <p:spPr>
          <a:xfrm>
            <a:off x="804672" y="6236208"/>
            <a:ext cx="5124797"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1" name="Google Shape;61;p9"/>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2" name="Shape 62"/>
        <p:cNvGrpSpPr/>
        <p:nvPr/>
      </p:nvGrpSpPr>
      <p:grpSpPr>
        <a:xfrm>
          <a:off x="0" y="0"/>
          <a:ext cx="0" cy="0"/>
          <a:chOff x="0" y="0"/>
          <a:chExt cx="0" cy="0"/>
        </a:xfrm>
      </p:grpSpPr>
      <p:sp>
        <p:nvSpPr>
          <p:cNvPr id="63" name="Google Shape;63;p10"/>
          <p:cNvSpPr/>
          <p:nvPr/>
        </p:nvSpPr>
        <p:spPr>
          <a:xfrm>
            <a:off x="0" y="0"/>
            <a:ext cx="6095999" cy="6858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10"/>
          <p:cNvSpPr txBox="1"/>
          <p:nvPr>
            <p:ph type="title"/>
          </p:nvPr>
        </p:nvSpPr>
        <p:spPr>
          <a:xfrm>
            <a:off x="808523" y="2243828"/>
            <a:ext cx="4494998" cy="1134640"/>
          </a:xfrm>
          <a:prstGeom prst="rect">
            <a:avLst/>
          </a:prstGeom>
          <a:solidFill>
            <a:srgbClr val="FFFFFF"/>
          </a:solidFill>
          <a:ln cap="flat" cmpd="sng" w="9525">
            <a:solidFill>
              <a:srgbClr val="404040"/>
            </a:solidFill>
            <a:prstDash val="solid"/>
            <a:round/>
            <a:headEnd len="sm" w="sm" type="none"/>
            <a:tailEnd len="sm" w="sm" type="none"/>
          </a:ln>
        </p:spPr>
        <p:txBody>
          <a:bodyPr anchorCtr="1" anchor="ctr" bIns="182875" lIns="182875" spcFirstLastPara="1" rIns="182875" wrap="square" tIns="182875">
            <a:noAutofit/>
          </a:bodyPr>
          <a:lstStyle>
            <a:lvl1pPr lvl="0" algn="ctr">
              <a:lnSpc>
                <a:spcPct val="90000"/>
              </a:lnSpc>
              <a:spcBef>
                <a:spcPts val="0"/>
              </a:spcBef>
              <a:spcAft>
                <a:spcPts val="0"/>
              </a:spcAft>
              <a:buClr>
                <a:srgbClr val="262626"/>
              </a:buClr>
              <a:buSzPts val="2200"/>
              <a:buFont typeface="Gill Sans"/>
              <a:buNone/>
              <a:defRPr sz="2200">
                <a:solidFill>
                  <a:srgbClr val="262626"/>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5" name="Google Shape;65;p10"/>
          <p:cNvSpPr/>
          <p:nvPr>
            <p:ph idx="2" type="pic"/>
          </p:nvPr>
        </p:nvSpPr>
        <p:spPr>
          <a:xfrm>
            <a:off x="6095999" y="0"/>
            <a:ext cx="6102097" cy="6858000"/>
          </a:xfrm>
          <a:prstGeom prst="rect">
            <a:avLst/>
          </a:prstGeom>
          <a:solidFill>
            <a:srgbClr val="BFBFBF"/>
          </a:solidFill>
          <a:ln>
            <a:noFill/>
          </a:ln>
        </p:spPr>
      </p:sp>
      <p:sp>
        <p:nvSpPr>
          <p:cNvPr id="66" name="Google Shape;66;p10"/>
          <p:cNvSpPr txBox="1"/>
          <p:nvPr>
            <p:ph idx="1" type="body"/>
          </p:nvPr>
        </p:nvSpPr>
        <p:spPr>
          <a:xfrm>
            <a:off x="1115568" y="3549918"/>
            <a:ext cx="3794760" cy="2194037"/>
          </a:xfrm>
          <a:prstGeom prst="rect">
            <a:avLst/>
          </a:prstGeom>
          <a:noFill/>
          <a:ln>
            <a:noFill/>
          </a:ln>
        </p:spPr>
        <p:txBody>
          <a:bodyPr anchorCtr="1" anchor="t" bIns="45700" lIns="91425" spcFirstLastPara="1" rIns="91425" wrap="square" tIns="45700">
            <a:normAutofit/>
          </a:bodyPr>
          <a:lstStyle>
            <a:lvl1pPr indent="-228600" lvl="0" marL="457200" algn="ctr">
              <a:lnSpc>
                <a:spcPct val="100000"/>
              </a:lnSpc>
              <a:spcBef>
                <a:spcPts val="1000"/>
              </a:spcBef>
              <a:spcAft>
                <a:spcPts val="0"/>
              </a:spcAft>
              <a:buSzPts val="1500"/>
              <a:buNone/>
              <a:defRPr sz="1500">
                <a:solidFill>
                  <a:srgbClr val="FFFFFF"/>
                </a:solidFill>
              </a:defRPr>
            </a:lvl1pPr>
            <a:lvl2pPr indent="-228600" lvl="1" marL="914400" algn="l">
              <a:lnSpc>
                <a:spcPct val="100000"/>
              </a:lnSpc>
              <a:spcBef>
                <a:spcPts val="1000"/>
              </a:spcBef>
              <a:spcAft>
                <a:spcPts val="0"/>
              </a:spcAft>
              <a:buSzPts val="1400"/>
              <a:buNone/>
              <a:defRPr sz="1400"/>
            </a:lvl2pPr>
            <a:lvl3pPr indent="-228600" lvl="2" marL="1371600" algn="l">
              <a:lnSpc>
                <a:spcPct val="100000"/>
              </a:lnSpc>
              <a:spcBef>
                <a:spcPts val="1000"/>
              </a:spcBef>
              <a:spcAft>
                <a:spcPts val="0"/>
              </a:spcAft>
              <a:buSzPts val="1200"/>
              <a:buNone/>
              <a:defRPr sz="1200"/>
            </a:lvl3pPr>
            <a:lvl4pPr indent="-228600" lvl="3" marL="1828800" algn="l">
              <a:lnSpc>
                <a:spcPct val="100000"/>
              </a:lnSpc>
              <a:spcBef>
                <a:spcPts val="1000"/>
              </a:spcBef>
              <a:spcAft>
                <a:spcPts val="0"/>
              </a:spcAft>
              <a:buSzPts val="1000"/>
              <a:buNone/>
              <a:defRPr sz="1000"/>
            </a:lvl4pPr>
            <a:lvl5pPr indent="-228600" lvl="4" marL="2286000" algn="l">
              <a:lnSpc>
                <a:spcPct val="100000"/>
              </a:lnSpc>
              <a:spcBef>
                <a:spcPts val="1000"/>
              </a:spcBef>
              <a:spcAft>
                <a:spcPts val="0"/>
              </a:spcAft>
              <a:buSzPts val="1000"/>
              <a:buNone/>
              <a:defRPr sz="1000"/>
            </a:lvl5pPr>
            <a:lvl6pPr indent="-228600" lvl="5" marL="2743200" algn="l">
              <a:lnSpc>
                <a:spcPct val="100000"/>
              </a:lnSpc>
              <a:spcBef>
                <a:spcPts val="1000"/>
              </a:spcBef>
              <a:spcAft>
                <a:spcPts val="0"/>
              </a:spcAft>
              <a:buSzPts val="1000"/>
              <a:buNone/>
              <a:defRPr sz="1000"/>
            </a:lvl6pPr>
            <a:lvl7pPr indent="-228600" lvl="6" marL="3200400" algn="l">
              <a:lnSpc>
                <a:spcPct val="100000"/>
              </a:lnSpc>
              <a:spcBef>
                <a:spcPts val="1000"/>
              </a:spcBef>
              <a:spcAft>
                <a:spcPts val="0"/>
              </a:spcAft>
              <a:buSzPts val="1000"/>
              <a:buNone/>
              <a:defRPr sz="1000"/>
            </a:lvl7pPr>
            <a:lvl8pPr indent="-228600" lvl="7" marL="3657600" algn="l">
              <a:lnSpc>
                <a:spcPct val="100000"/>
              </a:lnSpc>
              <a:spcBef>
                <a:spcPts val="1000"/>
              </a:spcBef>
              <a:spcAft>
                <a:spcPts val="0"/>
              </a:spcAft>
              <a:buSzPts val="1000"/>
              <a:buNone/>
              <a:defRPr sz="1000"/>
            </a:lvl8pPr>
            <a:lvl9pPr indent="-228600" lvl="8" marL="4114800" algn="l">
              <a:lnSpc>
                <a:spcPct val="100000"/>
              </a:lnSpc>
              <a:spcBef>
                <a:spcPts val="1000"/>
              </a:spcBef>
              <a:spcAft>
                <a:spcPts val="0"/>
              </a:spcAft>
              <a:buSzPts val="1000"/>
              <a:buNone/>
              <a:defRPr sz="1000"/>
            </a:lvl9pPr>
          </a:lstStyle>
          <a:p/>
        </p:txBody>
      </p:sp>
      <p:sp>
        <p:nvSpPr>
          <p:cNvPr id="67" name="Google Shape;67;p10"/>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8" name="Google Shape;68;p10"/>
          <p:cNvSpPr txBox="1"/>
          <p:nvPr>
            <p:ph idx="11" type="ftr"/>
          </p:nvPr>
        </p:nvSpPr>
        <p:spPr>
          <a:xfrm>
            <a:off x="804672" y="6236208"/>
            <a:ext cx="5124797"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solidFill>
                  <a:srgbClr val="FFFFFF"/>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9" name="Google Shape;69;p10"/>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algn="ctr">
              <a:spcBef>
                <a:spcPts val="0"/>
              </a:spcBef>
              <a:buNone/>
              <a:defRPr/>
            </a:lvl1pPr>
            <a:lvl2pPr indent="0" lvl="1" marL="0" algn="ctr">
              <a:spcBef>
                <a:spcPts val="0"/>
              </a:spcBef>
              <a:buNone/>
              <a:defRPr/>
            </a:lvl2pPr>
            <a:lvl3pPr indent="0" lvl="2" marL="0" algn="ctr">
              <a:spcBef>
                <a:spcPts val="0"/>
              </a:spcBef>
              <a:buNone/>
              <a:defRPr/>
            </a:lvl3pPr>
            <a:lvl4pPr indent="0" lvl="3" marL="0" algn="ctr">
              <a:spcBef>
                <a:spcPts val="0"/>
              </a:spcBef>
              <a:buNone/>
              <a:defRPr/>
            </a:lvl4pPr>
            <a:lvl5pPr indent="0" lvl="4" marL="0" algn="ctr">
              <a:spcBef>
                <a:spcPts val="0"/>
              </a:spcBef>
              <a:buNone/>
              <a:defRPr/>
            </a:lvl5pPr>
            <a:lvl6pPr indent="0" lvl="5" marL="0" algn="ctr">
              <a:spcBef>
                <a:spcPts val="0"/>
              </a:spcBef>
              <a:buNone/>
              <a:defRPr/>
            </a:lvl6pPr>
            <a:lvl7pPr indent="0" lvl="6" marL="0" algn="ctr">
              <a:spcBef>
                <a:spcPts val="0"/>
              </a:spcBef>
              <a:buNone/>
              <a:defRPr/>
            </a:lvl7pPr>
            <a:lvl8pPr indent="0" lvl="7" marL="0" algn="ctr">
              <a:spcBef>
                <a:spcPts val="0"/>
              </a:spcBef>
              <a:buNone/>
              <a:defRPr/>
            </a:lvl8pPr>
            <a:lvl9pPr indent="0" lvl="8" marL="0" algn="ctr">
              <a:spcBef>
                <a:spcPts val="0"/>
              </a:spcBef>
              <a:buNone/>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2F2F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231136" y="964692"/>
            <a:ext cx="7729728" cy="118872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lvl1pPr lvl="0" marR="0" rtl="0" algn="ctr">
              <a:lnSpc>
                <a:spcPct val="90000"/>
              </a:lnSpc>
              <a:spcBef>
                <a:spcPts val="0"/>
              </a:spcBef>
              <a:spcAft>
                <a:spcPts val="0"/>
              </a:spcAft>
              <a:buClr>
                <a:srgbClr val="262626"/>
              </a:buClr>
              <a:buSzPts val="2800"/>
              <a:buFont typeface="Gill Sans"/>
              <a:buNone/>
              <a:defRPr b="0" i="0" sz="2800" u="none" cap="none" strike="noStrike">
                <a:solidFill>
                  <a:srgbClr val="262626"/>
                </a:solidFill>
                <a:latin typeface="Gill Sans"/>
                <a:ea typeface="Gill Sans"/>
                <a:cs typeface="Gill Sans"/>
                <a:sym typeface="Gill Sans"/>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
          <p:cNvSpPr txBox="1"/>
          <p:nvPr>
            <p:ph idx="1" type="body"/>
          </p:nvPr>
        </p:nvSpPr>
        <p:spPr>
          <a:xfrm>
            <a:off x="2231136" y="2638044"/>
            <a:ext cx="7729728" cy="3101983"/>
          </a:xfrm>
          <a:prstGeom prst="rect">
            <a:avLst/>
          </a:prstGeom>
          <a:noFill/>
          <a:ln>
            <a:noFill/>
          </a:ln>
        </p:spPr>
        <p:txBody>
          <a:bodyPr anchorCtr="0" anchor="t" bIns="45700" lIns="91425" spcFirstLastPara="1" rIns="91425" wrap="square" tIns="45700">
            <a:normAutofit/>
          </a:bodyPr>
          <a:lstStyle>
            <a:lvl1pPr indent="-342900" lvl="0" marL="457200" marR="0" rtl="0" algn="l">
              <a:lnSpc>
                <a:spcPct val="100000"/>
              </a:lnSpc>
              <a:spcBef>
                <a:spcPts val="1000"/>
              </a:spcBef>
              <a:spcAft>
                <a:spcPts val="0"/>
              </a:spcAft>
              <a:buClr>
                <a:schemeClr val="accent2"/>
              </a:buClr>
              <a:buSzPts val="1800"/>
              <a:buFont typeface="Arial"/>
              <a:buChar char="•"/>
              <a:defRPr b="0" i="0" sz="1800" u="none" cap="none" strike="noStrike">
                <a:solidFill>
                  <a:srgbClr val="262626"/>
                </a:solidFill>
                <a:latin typeface="Gill Sans"/>
                <a:ea typeface="Gill Sans"/>
                <a:cs typeface="Gill Sans"/>
                <a:sym typeface="Gill Sans"/>
              </a:defRPr>
            </a:lvl1pPr>
            <a:lvl2pPr indent="-330200" lvl="1" marL="914400" marR="0" rtl="0" algn="l">
              <a:lnSpc>
                <a:spcPct val="100000"/>
              </a:lnSpc>
              <a:spcBef>
                <a:spcPts val="1000"/>
              </a:spcBef>
              <a:spcAft>
                <a:spcPts val="0"/>
              </a:spcAft>
              <a:buClr>
                <a:schemeClr val="accent2"/>
              </a:buClr>
              <a:buSzPts val="1600"/>
              <a:buFont typeface="Arial"/>
              <a:buChar char="•"/>
              <a:defRPr b="0" i="0" sz="1600" u="none" cap="none" strike="noStrike">
                <a:solidFill>
                  <a:srgbClr val="262626"/>
                </a:solidFill>
                <a:latin typeface="Gill Sans"/>
                <a:ea typeface="Gill Sans"/>
                <a:cs typeface="Gill Sans"/>
                <a:sym typeface="Gill Sans"/>
              </a:defRPr>
            </a:lvl2pPr>
            <a:lvl3pPr indent="-330200" lvl="2" marL="1371600" marR="0" rtl="0" algn="l">
              <a:lnSpc>
                <a:spcPct val="100000"/>
              </a:lnSpc>
              <a:spcBef>
                <a:spcPts val="1000"/>
              </a:spcBef>
              <a:spcAft>
                <a:spcPts val="0"/>
              </a:spcAft>
              <a:buClr>
                <a:schemeClr val="accent2"/>
              </a:buClr>
              <a:buSzPts val="1600"/>
              <a:buFont typeface="Arial"/>
              <a:buChar char="•"/>
              <a:defRPr b="0" i="0" sz="1600" u="none" cap="none" strike="noStrike">
                <a:solidFill>
                  <a:srgbClr val="262626"/>
                </a:solidFill>
                <a:latin typeface="Gill Sans"/>
                <a:ea typeface="Gill Sans"/>
                <a:cs typeface="Gill Sans"/>
                <a:sym typeface="Gill Sans"/>
              </a:defRPr>
            </a:lvl3pPr>
            <a:lvl4pPr indent="-330200" lvl="3" marL="1828800" marR="0" rtl="0" algn="l">
              <a:lnSpc>
                <a:spcPct val="100000"/>
              </a:lnSpc>
              <a:spcBef>
                <a:spcPts val="1000"/>
              </a:spcBef>
              <a:spcAft>
                <a:spcPts val="0"/>
              </a:spcAft>
              <a:buClr>
                <a:schemeClr val="accent2"/>
              </a:buClr>
              <a:buSzPts val="1600"/>
              <a:buFont typeface="Arial"/>
              <a:buChar char="•"/>
              <a:defRPr b="0" i="0" sz="1600" u="none" cap="none" strike="noStrike">
                <a:solidFill>
                  <a:srgbClr val="262626"/>
                </a:solidFill>
                <a:latin typeface="Gill Sans"/>
                <a:ea typeface="Gill Sans"/>
                <a:cs typeface="Gill Sans"/>
                <a:sym typeface="Gill Sans"/>
              </a:defRPr>
            </a:lvl4pPr>
            <a:lvl5pPr indent="-330200" lvl="4" marL="2286000" marR="0" rtl="0" algn="l">
              <a:lnSpc>
                <a:spcPct val="100000"/>
              </a:lnSpc>
              <a:spcBef>
                <a:spcPts val="1000"/>
              </a:spcBef>
              <a:spcAft>
                <a:spcPts val="0"/>
              </a:spcAft>
              <a:buClr>
                <a:schemeClr val="accent2"/>
              </a:buClr>
              <a:buSzPts val="1600"/>
              <a:buFont typeface="Arial"/>
              <a:buChar char="•"/>
              <a:defRPr b="0" i="0" sz="1600" u="none" cap="none" strike="noStrike">
                <a:solidFill>
                  <a:srgbClr val="262626"/>
                </a:solidFill>
                <a:latin typeface="Gill Sans"/>
                <a:ea typeface="Gill Sans"/>
                <a:cs typeface="Gill Sans"/>
                <a:sym typeface="Gill Sans"/>
              </a:defRPr>
            </a:lvl5pPr>
            <a:lvl6pPr indent="-330200" lvl="5" marL="2743200" marR="0" rtl="0" algn="l">
              <a:lnSpc>
                <a:spcPct val="100000"/>
              </a:lnSpc>
              <a:spcBef>
                <a:spcPts val="1000"/>
              </a:spcBef>
              <a:spcAft>
                <a:spcPts val="0"/>
              </a:spcAft>
              <a:buClr>
                <a:schemeClr val="accent2"/>
              </a:buClr>
              <a:buSzPts val="1600"/>
              <a:buFont typeface="Arial"/>
              <a:buChar char="•"/>
              <a:defRPr b="0" i="0" sz="1600" u="none" cap="none" strike="noStrike">
                <a:solidFill>
                  <a:schemeClr val="dk1"/>
                </a:solidFill>
                <a:latin typeface="Gill Sans"/>
                <a:ea typeface="Gill Sans"/>
                <a:cs typeface="Gill Sans"/>
                <a:sym typeface="Gill Sans"/>
              </a:defRPr>
            </a:lvl6pPr>
            <a:lvl7pPr indent="-330200" lvl="6" marL="3200400" marR="0" rtl="0" algn="l">
              <a:lnSpc>
                <a:spcPct val="100000"/>
              </a:lnSpc>
              <a:spcBef>
                <a:spcPts val="1000"/>
              </a:spcBef>
              <a:spcAft>
                <a:spcPts val="0"/>
              </a:spcAft>
              <a:buClr>
                <a:schemeClr val="accent2"/>
              </a:buClr>
              <a:buSzPts val="1600"/>
              <a:buFont typeface="Arial"/>
              <a:buChar char="•"/>
              <a:defRPr b="0" i="0" sz="1600" u="none" cap="none" strike="noStrike">
                <a:solidFill>
                  <a:schemeClr val="dk1"/>
                </a:solidFill>
                <a:latin typeface="Gill Sans"/>
                <a:ea typeface="Gill Sans"/>
                <a:cs typeface="Gill Sans"/>
                <a:sym typeface="Gill Sans"/>
              </a:defRPr>
            </a:lvl7pPr>
            <a:lvl8pPr indent="-330200" lvl="7" marL="3657600" marR="0" rtl="0" algn="l">
              <a:lnSpc>
                <a:spcPct val="100000"/>
              </a:lnSpc>
              <a:spcBef>
                <a:spcPts val="1000"/>
              </a:spcBef>
              <a:spcAft>
                <a:spcPts val="0"/>
              </a:spcAft>
              <a:buClr>
                <a:schemeClr val="accent2"/>
              </a:buClr>
              <a:buSzPts val="1600"/>
              <a:buFont typeface="Arial"/>
              <a:buChar char="•"/>
              <a:defRPr b="0" i="0" sz="1600" u="none" cap="none" strike="noStrike">
                <a:solidFill>
                  <a:schemeClr val="dk1"/>
                </a:solidFill>
                <a:latin typeface="Gill Sans"/>
                <a:ea typeface="Gill Sans"/>
                <a:cs typeface="Gill Sans"/>
                <a:sym typeface="Gill Sans"/>
              </a:defRPr>
            </a:lvl8pPr>
            <a:lvl9pPr indent="-330200" lvl="8" marL="4114800" marR="0" rtl="0" algn="l">
              <a:lnSpc>
                <a:spcPct val="100000"/>
              </a:lnSpc>
              <a:spcBef>
                <a:spcPts val="1000"/>
              </a:spcBef>
              <a:spcAft>
                <a:spcPts val="0"/>
              </a:spcAft>
              <a:buClr>
                <a:schemeClr val="accent2"/>
              </a:buClr>
              <a:buSzPts val="1600"/>
              <a:buFont typeface="Arial"/>
              <a:buChar char="•"/>
              <a:defRPr b="0" i="0" sz="1600" u="none" cap="none" strike="noStrike">
                <a:solidFill>
                  <a:schemeClr val="dk1"/>
                </a:solidFill>
                <a:latin typeface="Gill Sans"/>
                <a:ea typeface="Gill Sans"/>
                <a:cs typeface="Gill Sans"/>
                <a:sym typeface="Gill Sans"/>
              </a:defRPr>
            </a:lvl9pPr>
          </a:lstStyle>
          <a:p/>
        </p:txBody>
      </p:sp>
      <p:sp>
        <p:nvSpPr>
          <p:cNvPr id="8" name="Google Shape;8;p1"/>
          <p:cNvSpPr txBox="1"/>
          <p:nvPr>
            <p:ph idx="10" type="dt"/>
          </p:nvPr>
        </p:nvSpPr>
        <p:spPr>
          <a:xfrm>
            <a:off x="7821429" y="6238816"/>
            <a:ext cx="2753746" cy="323968"/>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1050" u="none" cap="none" strike="noStrike">
                <a:solidFill>
                  <a:schemeClr val="dk1"/>
                </a:solidFill>
                <a:latin typeface="Gill Sans"/>
                <a:ea typeface="Gill Sans"/>
                <a:cs typeface="Gill Sans"/>
                <a:sym typeface="Gill Sans"/>
              </a:defRPr>
            </a:lvl1pPr>
            <a:lvl2pPr lvl="1"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2pPr>
            <a:lvl3pPr lvl="2"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3pPr>
            <a:lvl4pPr lvl="3"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4pPr>
            <a:lvl5pPr lvl="4"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5pPr>
            <a:lvl6pPr lvl="5"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6pPr>
            <a:lvl7pPr lvl="6"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7pPr>
            <a:lvl8pPr lvl="7"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8pPr>
            <a:lvl9pPr lvl="8"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9pPr>
          </a:lstStyle>
          <a:p/>
        </p:txBody>
      </p:sp>
      <p:sp>
        <p:nvSpPr>
          <p:cNvPr id="9" name="Google Shape;9;p1"/>
          <p:cNvSpPr txBox="1"/>
          <p:nvPr>
            <p:ph idx="11" type="ftr"/>
          </p:nvPr>
        </p:nvSpPr>
        <p:spPr>
          <a:xfrm>
            <a:off x="1600200" y="6236208"/>
            <a:ext cx="5901189" cy="320040"/>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050" u="none" cap="none" strike="noStrike">
                <a:solidFill>
                  <a:schemeClr val="dk1"/>
                </a:solidFill>
                <a:latin typeface="Gill Sans"/>
                <a:ea typeface="Gill Sans"/>
                <a:cs typeface="Gill Sans"/>
                <a:sym typeface="Gill Sans"/>
              </a:defRPr>
            </a:lvl1pPr>
            <a:lvl2pPr lvl="1"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2pPr>
            <a:lvl3pPr lvl="2"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3pPr>
            <a:lvl4pPr lvl="3"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4pPr>
            <a:lvl5pPr lvl="4"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5pPr>
            <a:lvl6pPr lvl="5"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6pPr>
            <a:lvl7pPr lvl="6"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7pPr>
            <a:lvl8pPr lvl="7"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8pPr>
            <a:lvl9pPr lvl="8" marR="0" rtl="0" algn="l">
              <a:spcBef>
                <a:spcPts val="0"/>
              </a:spcBef>
              <a:spcAft>
                <a:spcPts val="0"/>
              </a:spcAft>
              <a:buSzPts val="1400"/>
              <a:buNone/>
              <a:defRPr b="0" i="0" sz="1800" u="none" cap="none" strike="noStrike">
                <a:solidFill>
                  <a:schemeClr val="dk1"/>
                </a:solidFill>
                <a:latin typeface="Gill Sans"/>
                <a:ea typeface="Gill Sans"/>
                <a:cs typeface="Gill Sans"/>
                <a:sym typeface="Gill Sans"/>
              </a:defRPr>
            </a:lvl9pPr>
          </a:lstStyle>
          <a:p/>
        </p:txBody>
      </p:sp>
      <p:sp>
        <p:nvSpPr>
          <p:cNvPr id="10" name="Google Shape;10;p1"/>
          <p:cNvSpPr/>
          <p:nvPr>
            <p:ph idx="12" type="sldNum"/>
          </p:nvPr>
        </p:nvSpPr>
        <p:spPr>
          <a:xfrm>
            <a:off x="10758922" y="6217920"/>
            <a:ext cx="365760" cy="365760"/>
          </a:xfrm>
          <a:prstGeom prst="ellipse">
            <a:avLst/>
          </a:prstGeom>
          <a:solidFill>
            <a:srgbClr val="1D1D1D">
              <a:alpha val="69803"/>
            </a:srgbClr>
          </a:solidFill>
          <a:ln>
            <a:noFill/>
          </a:ln>
        </p:spPr>
        <p:txBody>
          <a:bodyPr anchorCtr="0" anchor="ctr" bIns="45700" lIns="18275" spcFirstLastPara="1" rIns="18275" wrap="square" tIns="45700">
            <a:noAutofit/>
          </a:bodyPr>
          <a:lstStyle>
            <a:lvl1pPr indent="0" lvl="0" marL="0" marR="0" rtl="0" algn="ctr">
              <a:spcBef>
                <a:spcPts val="0"/>
              </a:spcBef>
              <a:buNone/>
              <a:defRPr b="0" i="0" sz="1100" u="none" cap="none" strike="noStrike">
                <a:solidFill>
                  <a:srgbClr val="FFFFFF"/>
                </a:solidFill>
                <a:latin typeface="Gill Sans"/>
                <a:ea typeface="Gill Sans"/>
                <a:cs typeface="Gill Sans"/>
                <a:sym typeface="Gill Sans"/>
              </a:defRPr>
            </a:lvl1pPr>
            <a:lvl2pPr indent="0" lvl="1" marL="0" marR="0" rtl="0" algn="ctr">
              <a:spcBef>
                <a:spcPts val="0"/>
              </a:spcBef>
              <a:buNone/>
              <a:defRPr b="0" i="0" sz="1100" u="none" cap="none" strike="noStrike">
                <a:solidFill>
                  <a:srgbClr val="FFFFFF"/>
                </a:solidFill>
                <a:latin typeface="Gill Sans"/>
                <a:ea typeface="Gill Sans"/>
                <a:cs typeface="Gill Sans"/>
                <a:sym typeface="Gill Sans"/>
              </a:defRPr>
            </a:lvl2pPr>
            <a:lvl3pPr indent="0" lvl="2" marL="0" marR="0" rtl="0" algn="ctr">
              <a:spcBef>
                <a:spcPts val="0"/>
              </a:spcBef>
              <a:buNone/>
              <a:defRPr b="0" i="0" sz="1100" u="none" cap="none" strike="noStrike">
                <a:solidFill>
                  <a:srgbClr val="FFFFFF"/>
                </a:solidFill>
                <a:latin typeface="Gill Sans"/>
                <a:ea typeface="Gill Sans"/>
                <a:cs typeface="Gill Sans"/>
                <a:sym typeface="Gill Sans"/>
              </a:defRPr>
            </a:lvl3pPr>
            <a:lvl4pPr indent="0" lvl="3" marL="0" marR="0" rtl="0" algn="ctr">
              <a:spcBef>
                <a:spcPts val="0"/>
              </a:spcBef>
              <a:buNone/>
              <a:defRPr b="0" i="0" sz="1100" u="none" cap="none" strike="noStrike">
                <a:solidFill>
                  <a:srgbClr val="FFFFFF"/>
                </a:solidFill>
                <a:latin typeface="Gill Sans"/>
                <a:ea typeface="Gill Sans"/>
                <a:cs typeface="Gill Sans"/>
                <a:sym typeface="Gill Sans"/>
              </a:defRPr>
            </a:lvl4pPr>
            <a:lvl5pPr indent="0" lvl="4" marL="0" marR="0" rtl="0" algn="ctr">
              <a:spcBef>
                <a:spcPts val="0"/>
              </a:spcBef>
              <a:buNone/>
              <a:defRPr b="0" i="0" sz="1100" u="none" cap="none" strike="noStrike">
                <a:solidFill>
                  <a:srgbClr val="FFFFFF"/>
                </a:solidFill>
                <a:latin typeface="Gill Sans"/>
                <a:ea typeface="Gill Sans"/>
                <a:cs typeface="Gill Sans"/>
                <a:sym typeface="Gill Sans"/>
              </a:defRPr>
            </a:lvl5pPr>
            <a:lvl6pPr indent="0" lvl="5" marL="0" marR="0" rtl="0" algn="ctr">
              <a:spcBef>
                <a:spcPts val="0"/>
              </a:spcBef>
              <a:buNone/>
              <a:defRPr b="0" i="0" sz="1100" u="none" cap="none" strike="noStrike">
                <a:solidFill>
                  <a:srgbClr val="FFFFFF"/>
                </a:solidFill>
                <a:latin typeface="Gill Sans"/>
                <a:ea typeface="Gill Sans"/>
                <a:cs typeface="Gill Sans"/>
                <a:sym typeface="Gill Sans"/>
              </a:defRPr>
            </a:lvl6pPr>
            <a:lvl7pPr indent="0" lvl="6" marL="0" marR="0" rtl="0" algn="ctr">
              <a:spcBef>
                <a:spcPts val="0"/>
              </a:spcBef>
              <a:buNone/>
              <a:defRPr b="0" i="0" sz="1100" u="none" cap="none" strike="noStrike">
                <a:solidFill>
                  <a:srgbClr val="FFFFFF"/>
                </a:solidFill>
                <a:latin typeface="Gill Sans"/>
                <a:ea typeface="Gill Sans"/>
                <a:cs typeface="Gill Sans"/>
                <a:sym typeface="Gill Sans"/>
              </a:defRPr>
            </a:lvl7pPr>
            <a:lvl8pPr indent="0" lvl="7" marL="0" marR="0" rtl="0" algn="ctr">
              <a:spcBef>
                <a:spcPts val="0"/>
              </a:spcBef>
              <a:buNone/>
              <a:defRPr b="0" i="0" sz="1100" u="none" cap="none" strike="noStrike">
                <a:solidFill>
                  <a:srgbClr val="FFFFFF"/>
                </a:solidFill>
                <a:latin typeface="Gill Sans"/>
                <a:ea typeface="Gill Sans"/>
                <a:cs typeface="Gill Sans"/>
                <a:sym typeface="Gill Sans"/>
              </a:defRPr>
            </a:lvl8pPr>
            <a:lvl9pPr indent="0" lvl="8" marL="0" marR="0" rtl="0" algn="ctr">
              <a:spcBef>
                <a:spcPts val="0"/>
              </a:spcBef>
              <a:buNone/>
              <a:defRPr b="0" i="0" sz="1100" u="none" cap="none" strike="noStrike">
                <a:solidFill>
                  <a:srgbClr val="FFFFFF"/>
                </a:solidFill>
                <a:latin typeface="Gill Sans"/>
                <a:ea typeface="Gill Sans"/>
                <a:cs typeface="Gill Sans"/>
                <a:sym typeface="Gill Sans"/>
              </a:defRPr>
            </a:lvl9pPr>
          </a:lstStyle>
          <a:p>
            <a:pPr indent="0" lvl="0" marL="0" rtl="0" algn="ct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6.png"/><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1.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11.png"/><Relationship Id="rId4" Type="http://schemas.openxmlformats.org/officeDocument/2006/relationships/image" Target="../media/image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17.png"/><Relationship Id="rId4" Type="http://schemas.openxmlformats.org/officeDocument/2006/relationships/image" Target="../media/image12.png"/><Relationship Id="rId5"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1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1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1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8.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10.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 Id="rId3" Type="http://schemas.openxmlformats.org/officeDocument/2006/relationships/image" Target="../media/image16.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 Id="rId3" Type="http://schemas.openxmlformats.org/officeDocument/2006/relationships/image" Target="../media/image18.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 Id="rId3" Type="http://schemas.openxmlformats.org/officeDocument/2006/relationships/image" Target="../media/image20.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 Id="rId3" Type="http://schemas.openxmlformats.org/officeDocument/2006/relationships/image" Target="../media/image2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2.xml"/><Relationship Id="rId3" Type="http://schemas.openxmlformats.org/officeDocument/2006/relationships/image" Target="../media/image19.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4.xml"/><Relationship Id="rId3" Type="http://schemas.openxmlformats.org/officeDocument/2006/relationships/image" Target="../media/image21.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7.xml"/><Relationship Id="rId3" Type="http://schemas.openxmlformats.org/officeDocument/2006/relationships/image" Target="../media/image23.jp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title"/>
          </p:nvPr>
        </p:nvSpPr>
        <p:spPr>
          <a:xfrm>
            <a:off x="838200" y="1074420"/>
            <a:ext cx="10515600" cy="466344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fontScale="90000"/>
          </a:bodyPr>
          <a:lstStyle/>
          <a:p>
            <a:pPr indent="0" lvl="0" marL="0" rtl="0" algn="ctr">
              <a:lnSpc>
                <a:spcPct val="90000"/>
              </a:lnSpc>
              <a:spcBef>
                <a:spcPts val="0"/>
              </a:spcBef>
              <a:spcAft>
                <a:spcPts val="0"/>
              </a:spcAft>
              <a:buClr>
                <a:srgbClr val="262626"/>
              </a:buClr>
              <a:buSzPct val="41930"/>
              <a:buFont typeface="Gill Sans"/>
              <a:buNone/>
            </a:pPr>
            <a:r>
              <a:rPr b="1" lang="en-US" sz="6677"/>
              <a:t>GSM BASED HOME AUTOMATION USING ARDUINO</a:t>
            </a:r>
            <a:br>
              <a:rPr lang="en-US"/>
            </a:br>
            <a:br>
              <a:rPr lang="en-US"/>
            </a:br>
            <a:r>
              <a:rPr lang="en-US"/>
              <a:t>DANIEL PATRICK PUNZALAN</a:t>
            </a:r>
            <a:br>
              <a:rPr lang="en-US"/>
            </a:br>
            <a:r>
              <a:rPr lang="en-US"/>
              <a:t>JESUS LUIGI SISON</a:t>
            </a:r>
            <a:br>
              <a:rPr lang="en-US"/>
            </a:br>
            <a:br>
              <a:rPr lang="en-US"/>
            </a:br>
            <a:br>
              <a:rPr lang="en-US"/>
            </a:b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2"/>
          <p:cNvSpPr txBox="1"/>
          <p:nvPr>
            <p:ph idx="1" type="body"/>
          </p:nvPr>
        </p:nvSpPr>
        <p:spPr>
          <a:xfrm>
            <a:off x="838200" y="1586396"/>
            <a:ext cx="10515600" cy="2102100"/>
          </a:xfrm>
          <a:prstGeom prst="rect">
            <a:avLst/>
          </a:prstGeom>
          <a:noFill/>
          <a:ln>
            <a:noFill/>
          </a:ln>
        </p:spPr>
        <p:txBody>
          <a:bodyPr anchorCtr="0" anchor="t" bIns="45700" lIns="91425" spcFirstLastPara="1" rIns="91425" wrap="square" tIns="45700">
            <a:normAutofit/>
          </a:bodyPr>
          <a:lstStyle/>
          <a:p>
            <a:pPr indent="0" lvl="0" marL="0" rtl="0" algn="just">
              <a:lnSpc>
                <a:spcPct val="100000"/>
              </a:lnSpc>
              <a:spcBef>
                <a:spcPts val="0"/>
              </a:spcBef>
              <a:spcAft>
                <a:spcPts val="0"/>
              </a:spcAft>
              <a:buNone/>
            </a:pPr>
            <a:r>
              <a:t/>
            </a:r>
            <a:endParaRPr/>
          </a:p>
          <a:p>
            <a:pPr indent="0" lvl="0" marL="228600" rtl="0" algn="just">
              <a:lnSpc>
                <a:spcPct val="100000"/>
              </a:lnSpc>
              <a:spcBef>
                <a:spcPts val="800"/>
              </a:spcBef>
              <a:spcAft>
                <a:spcPts val="0"/>
              </a:spcAft>
              <a:buSzPts val="3300"/>
              <a:buNone/>
            </a:pPr>
            <a:r>
              <a:t/>
            </a:r>
            <a:endParaRPr b="0" sz="3300">
              <a:latin typeface="Times New Roman"/>
              <a:ea typeface="Times New Roman"/>
              <a:cs typeface="Times New Roman"/>
              <a:sym typeface="Times New Roman"/>
            </a:endParaRPr>
          </a:p>
        </p:txBody>
      </p:sp>
      <p:sp>
        <p:nvSpPr>
          <p:cNvPr id="139" name="Google Shape;139;p22"/>
          <p:cNvSpPr txBox="1"/>
          <p:nvPr>
            <p:ph type="title"/>
          </p:nvPr>
        </p:nvSpPr>
        <p:spPr>
          <a:xfrm>
            <a:off x="838200" y="365125"/>
            <a:ext cx="10515600" cy="89220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p>
            <a:pPr indent="0" lvl="0" marL="0" rtl="0" algn="ctr">
              <a:lnSpc>
                <a:spcPct val="90000"/>
              </a:lnSpc>
              <a:spcBef>
                <a:spcPts val="0"/>
              </a:spcBef>
              <a:spcAft>
                <a:spcPts val="0"/>
              </a:spcAft>
              <a:buClr>
                <a:srgbClr val="262626"/>
              </a:buClr>
              <a:buSzPts val="2800"/>
              <a:buFont typeface="Times New Roman"/>
              <a:buNone/>
            </a:pPr>
            <a:r>
              <a:rPr b="1" lang="en-US">
                <a:latin typeface="Times New Roman"/>
                <a:ea typeface="Times New Roman"/>
                <a:cs typeface="Times New Roman"/>
                <a:sym typeface="Times New Roman"/>
              </a:rPr>
              <a:t>ARDUINO MEGA </a:t>
            </a:r>
            <a:endParaRPr/>
          </a:p>
        </p:txBody>
      </p:sp>
      <p:pic>
        <p:nvPicPr>
          <p:cNvPr id="140" name="Google Shape;140;p22"/>
          <p:cNvPicPr preferRelativeResize="0"/>
          <p:nvPr/>
        </p:nvPicPr>
        <p:blipFill>
          <a:blip r:embed="rId3">
            <a:alphaModFix/>
          </a:blip>
          <a:stretch>
            <a:fillRect/>
          </a:stretch>
        </p:blipFill>
        <p:spPr>
          <a:xfrm>
            <a:off x="1749413" y="1687829"/>
            <a:ext cx="8693175" cy="44390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3"/>
          <p:cNvSpPr txBox="1"/>
          <p:nvPr>
            <p:ph idx="1" type="body"/>
          </p:nvPr>
        </p:nvSpPr>
        <p:spPr>
          <a:xfrm>
            <a:off x="838200" y="1586400"/>
            <a:ext cx="10515600" cy="3516900"/>
          </a:xfrm>
          <a:prstGeom prst="rect">
            <a:avLst/>
          </a:prstGeom>
          <a:noFill/>
          <a:ln>
            <a:noFill/>
          </a:ln>
        </p:spPr>
        <p:txBody>
          <a:bodyPr anchorCtr="0" anchor="t" bIns="45700" lIns="91425" spcFirstLastPara="1" rIns="91425" wrap="square" tIns="45700">
            <a:normAutofit fontScale="92500" lnSpcReduction="20000"/>
          </a:bodyPr>
          <a:lstStyle/>
          <a:p>
            <a:pPr indent="0" lvl="0" marL="0" rtl="0" algn="just">
              <a:lnSpc>
                <a:spcPct val="100000"/>
              </a:lnSpc>
              <a:spcBef>
                <a:spcPts val="0"/>
              </a:spcBef>
              <a:spcAft>
                <a:spcPts val="0"/>
              </a:spcAft>
              <a:buNone/>
            </a:pPr>
            <a:r>
              <a:t/>
            </a:r>
            <a:endParaRPr/>
          </a:p>
          <a:p>
            <a:pPr indent="-422433" lvl="0" marL="457200" rtl="0" algn="just">
              <a:lnSpc>
                <a:spcPct val="100000"/>
              </a:lnSpc>
              <a:spcBef>
                <a:spcPts val="800"/>
              </a:spcBef>
              <a:spcAft>
                <a:spcPts val="0"/>
              </a:spcAft>
              <a:buSzPct val="100000"/>
              <a:buFont typeface="Times New Roman"/>
              <a:buChar char="•"/>
            </a:pPr>
            <a:r>
              <a:rPr lang="en-US" sz="3300">
                <a:latin typeface="Times New Roman"/>
                <a:ea typeface="Times New Roman"/>
                <a:cs typeface="Times New Roman"/>
                <a:sym typeface="Times New Roman"/>
              </a:rPr>
              <a:t>ATMEGA2560 &amp; ATMEGA16U2 </a:t>
            </a:r>
            <a:endParaRPr sz="3300">
              <a:latin typeface="Times New Roman"/>
              <a:ea typeface="Times New Roman"/>
              <a:cs typeface="Times New Roman"/>
              <a:sym typeface="Times New Roman"/>
            </a:endParaRPr>
          </a:p>
          <a:p>
            <a:pPr indent="-422433" lvl="0" marL="457200" rtl="0" algn="just">
              <a:lnSpc>
                <a:spcPct val="100000"/>
              </a:lnSpc>
              <a:spcBef>
                <a:spcPts val="0"/>
              </a:spcBef>
              <a:spcAft>
                <a:spcPts val="0"/>
              </a:spcAft>
              <a:buSzPct val="100000"/>
              <a:buFont typeface="Times New Roman"/>
              <a:buChar char="•"/>
            </a:pPr>
            <a:r>
              <a:rPr lang="en-US" sz="3300">
                <a:latin typeface="Times New Roman"/>
                <a:ea typeface="Times New Roman"/>
                <a:cs typeface="Times New Roman"/>
                <a:sym typeface="Times New Roman"/>
              </a:rPr>
              <a:t>Power Pins</a:t>
            </a:r>
            <a:endParaRPr sz="3300">
              <a:latin typeface="Times New Roman"/>
              <a:ea typeface="Times New Roman"/>
              <a:cs typeface="Times New Roman"/>
              <a:sym typeface="Times New Roman"/>
            </a:endParaRPr>
          </a:p>
          <a:p>
            <a:pPr indent="-422433" lvl="0" marL="457200" rtl="0" algn="just">
              <a:lnSpc>
                <a:spcPct val="100000"/>
              </a:lnSpc>
              <a:spcBef>
                <a:spcPts val="0"/>
              </a:spcBef>
              <a:spcAft>
                <a:spcPts val="0"/>
              </a:spcAft>
              <a:buSzPct val="100000"/>
              <a:buFont typeface="Times New Roman"/>
              <a:buChar char="•"/>
            </a:pPr>
            <a:r>
              <a:rPr lang="en-US" sz="3300">
                <a:latin typeface="Times New Roman"/>
                <a:ea typeface="Times New Roman"/>
                <a:cs typeface="Times New Roman"/>
                <a:sym typeface="Times New Roman"/>
              </a:rPr>
              <a:t>54 Digital Pins</a:t>
            </a:r>
            <a:endParaRPr sz="3300">
              <a:latin typeface="Times New Roman"/>
              <a:ea typeface="Times New Roman"/>
              <a:cs typeface="Times New Roman"/>
              <a:sym typeface="Times New Roman"/>
            </a:endParaRPr>
          </a:p>
          <a:p>
            <a:pPr indent="-422433" lvl="0" marL="457200" rtl="0" algn="just">
              <a:lnSpc>
                <a:spcPct val="100000"/>
              </a:lnSpc>
              <a:spcBef>
                <a:spcPts val="0"/>
              </a:spcBef>
              <a:spcAft>
                <a:spcPts val="0"/>
              </a:spcAft>
              <a:buSzPct val="100000"/>
              <a:buFont typeface="Times New Roman"/>
              <a:buChar char="•"/>
            </a:pPr>
            <a:r>
              <a:rPr lang="en-US" sz="3300">
                <a:latin typeface="Times New Roman"/>
                <a:ea typeface="Times New Roman"/>
                <a:cs typeface="Times New Roman"/>
                <a:sym typeface="Times New Roman"/>
              </a:rPr>
              <a:t>16 Analog Pins</a:t>
            </a:r>
            <a:endParaRPr sz="3300">
              <a:latin typeface="Times New Roman"/>
              <a:ea typeface="Times New Roman"/>
              <a:cs typeface="Times New Roman"/>
              <a:sym typeface="Times New Roman"/>
            </a:endParaRPr>
          </a:p>
          <a:p>
            <a:pPr indent="-422433" lvl="0" marL="457200" rtl="0" algn="just">
              <a:lnSpc>
                <a:spcPct val="100000"/>
              </a:lnSpc>
              <a:spcBef>
                <a:spcPts val="0"/>
              </a:spcBef>
              <a:spcAft>
                <a:spcPts val="0"/>
              </a:spcAft>
              <a:buSzPct val="100000"/>
              <a:buFont typeface="Times New Roman"/>
              <a:buChar char="•"/>
            </a:pPr>
            <a:r>
              <a:rPr lang="en-US" sz="3300">
                <a:latin typeface="Times New Roman"/>
                <a:ea typeface="Times New Roman"/>
                <a:cs typeface="Times New Roman"/>
                <a:sym typeface="Times New Roman"/>
              </a:rPr>
              <a:t>Communication Pins</a:t>
            </a:r>
            <a:endParaRPr sz="3300">
              <a:latin typeface="Times New Roman"/>
              <a:ea typeface="Times New Roman"/>
              <a:cs typeface="Times New Roman"/>
              <a:sym typeface="Times New Roman"/>
            </a:endParaRPr>
          </a:p>
          <a:p>
            <a:pPr indent="-422433" lvl="0" marL="457200" rtl="0" algn="just">
              <a:lnSpc>
                <a:spcPct val="100000"/>
              </a:lnSpc>
              <a:spcBef>
                <a:spcPts val="0"/>
              </a:spcBef>
              <a:spcAft>
                <a:spcPts val="0"/>
              </a:spcAft>
              <a:buSzPct val="100000"/>
              <a:buFont typeface="Times New Roman"/>
              <a:buChar char="•"/>
            </a:pPr>
            <a:r>
              <a:rPr lang="en-US" sz="3300">
                <a:latin typeface="Times New Roman"/>
                <a:ea typeface="Times New Roman"/>
                <a:cs typeface="Times New Roman"/>
                <a:sym typeface="Times New Roman"/>
              </a:rPr>
              <a:t>15 PWM  </a:t>
            </a:r>
            <a:endParaRPr sz="3300">
              <a:latin typeface="Times New Roman"/>
              <a:ea typeface="Times New Roman"/>
              <a:cs typeface="Times New Roman"/>
              <a:sym typeface="Times New Roman"/>
            </a:endParaRPr>
          </a:p>
          <a:p>
            <a:pPr indent="-422433" lvl="0" marL="457200" rtl="0" algn="just">
              <a:lnSpc>
                <a:spcPct val="100000"/>
              </a:lnSpc>
              <a:spcBef>
                <a:spcPts val="0"/>
              </a:spcBef>
              <a:spcAft>
                <a:spcPts val="0"/>
              </a:spcAft>
              <a:buSzPct val="100000"/>
              <a:buFont typeface="Times New Roman"/>
              <a:buChar char="•"/>
            </a:pPr>
            <a:r>
              <a:rPr lang="en-US" sz="3300">
                <a:latin typeface="Times New Roman"/>
                <a:ea typeface="Times New Roman"/>
                <a:cs typeface="Times New Roman"/>
                <a:sym typeface="Times New Roman"/>
              </a:rPr>
              <a:t>TWI (I2C)</a:t>
            </a:r>
            <a:endParaRPr sz="3300">
              <a:latin typeface="Times New Roman"/>
              <a:ea typeface="Times New Roman"/>
              <a:cs typeface="Times New Roman"/>
              <a:sym typeface="Times New Roman"/>
            </a:endParaRPr>
          </a:p>
          <a:p>
            <a:pPr indent="-422433" lvl="0" marL="457200" rtl="0" algn="just">
              <a:lnSpc>
                <a:spcPct val="100000"/>
              </a:lnSpc>
              <a:spcBef>
                <a:spcPts val="0"/>
              </a:spcBef>
              <a:spcAft>
                <a:spcPts val="0"/>
              </a:spcAft>
              <a:buSzPct val="100000"/>
              <a:buFont typeface="Times New Roman"/>
              <a:buChar char="•"/>
            </a:pPr>
            <a:r>
              <a:rPr lang="en-US" sz="3300">
                <a:latin typeface="Times New Roman"/>
                <a:ea typeface="Times New Roman"/>
                <a:cs typeface="Times New Roman"/>
                <a:sym typeface="Times New Roman"/>
              </a:rPr>
              <a:t>ICSP</a:t>
            </a:r>
            <a:endParaRPr sz="3300">
              <a:latin typeface="Times New Roman"/>
              <a:ea typeface="Times New Roman"/>
              <a:cs typeface="Times New Roman"/>
              <a:sym typeface="Times New Roman"/>
            </a:endParaRPr>
          </a:p>
        </p:txBody>
      </p:sp>
      <p:sp>
        <p:nvSpPr>
          <p:cNvPr id="146" name="Google Shape;146;p23"/>
          <p:cNvSpPr txBox="1"/>
          <p:nvPr>
            <p:ph type="title"/>
          </p:nvPr>
        </p:nvSpPr>
        <p:spPr>
          <a:xfrm>
            <a:off x="838200" y="365125"/>
            <a:ext cx="10515600" cy="89220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p>
            <a:pPr indent="0" lvl="0" marL="0" rtl="0" algn="ctr">
              <a:lnSpc>
                <a:spcPct val="90000"/>
              </a:lnSpc>
              <a:spcBef>
                <a:spcPts val="0"/>
              </a:spcBef>
              <a:spcAft>
                <a:spcPts val="0"/>
              </a:spcAft>
              <a:buClr>
                <a:srgbClr val="262626"/>
              </a:buClr>
              <a:buSzPts val="2800"/>
              <a:buFont typeface="Times New Roman"/>
              <a:buNone/>
            </a:pPr>
            <a:r>
              <a:rPr b="1" lang="en-US">
                <a:latin typeface="Times New Roman"/>
                <a:ea typeface="Times New Roman"/>
                <a:cs typeface="Times New Roman"/>
                <a:sym typeface="Times New Roman"/>
              </a:rPr>
              <a:t>ARDUINO MEGA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24"/>
          <p:cNvSpPr txBox="1"/>
          <p:nvPr>
            <p:ph idx="1" type="body"/>
          </p:nvPr>
        </p:nvSpPr>
        <p:spPr>
          <a:xfrm>
            <a:off x="838200" y="1586396"/>
            <a:ext cx="10515600" cy="2102100"/>
          </a:xfrm>
          <a:prstGeom prst="rect">
            <a:avLst/>
          </a:prstGeom>
          <a:noFill/>
          <a:ln>
            <a:noFill/>
          </a:ln>
        </p:spPr>
        <p:txBody>
          <a:bodyPr anchorCtr="0" anchor="t" bIns="45700" lIns="91425" spcFirstLastPara="1" rIns="91425" wrap="square" tIns="45700">
            <a:normAutofit/>
          </a:bodyPr>
          <a:lstStyle/>
          <a:p>
            <a:pPr indent="0" lvl="0" marL="0" rtl="0" algn="just">
              <a:lnSpc>
                <a:spcPct val="100000"/>
              </a:lnSpc>
              <a:spcBef>
                <a:spcPts val="0"/>
              </a:spcBef>
              <a:spcAft>
                <a:spcPts val="0"/>
              </a:spcAft>
              <a:buNone/>
            </a:pPr>
            <a:r>
              <a:t/>
            </a:r>
            <a:endParaRPr/>
          </a:p>
          <a:p>
            <a:pPr indent="0" lvl="0" marL="228600" rtl="0" algn="just">
              <a:lnSpc>
                <a:spcPct val="100000"/>
              </a:lnSpc>
              <a:spcBef>
                <a:spcPts val="800"/>
              </a:spcBef>
              <a:spcAft>
                <a:spcPts val="0"/>
              </a:spcAft>
              <a:buSzPts val="3300"/>
              <a:buNone/>
            </a:pPr>
            <a:r>
              <a:t/>
            </a:r>
            <a:endParaRPr b="0" sz="3300">
              <a:latin typeface="Times New Roman"/>
              <a:ea typeface="Times New Roman"/>
              <a:cs typeface="Times New Roman"/>
              <a:sym typeface="Times New Roman"/>
            </a:endParaRPr>
          </a:p>
        </p:txBody>
      </p:sp>
      <p:sp>
        <p:nvSpPr>
          <p:cNvPr id="152" name="Google Shape;152;p24"/>
          <p:cNvSpPr txBox="1"/>
          <p:nvPr>
            <p:ph type="title"/>
          </p:nvPr>
        </p:nvSpPr>
        <p:spPr>
          <a:xfrm>
            <a:off x="838200" y="365125"/>
            <a:ext cx="10515600" cy="89220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p>
            <a:pPr indent="0" lvl="0" marL="0" rtl="0" algn="ctr">
              <a:lnSpc>
                <a:spcPct val="90000"/>
              </a:lnSpc>
              <a:spcBef>
                <a:spcPts val="0"/>
              </a:spcBef>
              <a:spcAft>
                <a:spcPts val="0"/>
              </a:spcAft>
              <a:buClr>
                <a:srgbClr val="262626"/>
              </a:buClr>
              <a:buSzPts val="2800"/>
              <a:buFont typeface="Times New Roman"/>
              <a:buNone/>
            </a:pPr>
            <a:r>
              <a:rPr b="1" lang="en-US">
                <a:latin typeface="Times New Roman"/>
                <a:ea typeface="Times New Roman"/>
                <a:cs typeface="Times New Roman"/>
                <a:sym typeface="Times New Roman"/>
              </a:rPr>
              <a:t>ARDUINO MEGA</a:t>
            </a:r>
            <a:r>
              <a:rPr b="1" lang="en-US">
                <a:latin typeface="Times New Roman"/>
                <a:ea typeface="Times New Roman"/>
                <a:cs typeface="Times New Roman"/>
                <a:sym typeface="Times New Roman"/>
              </a:rPr>
              <a:t> </a:t>
            </a:r>
            <a:endParaRPr/>
          </a:p>
        </p:txBody>
      </p:sp>
      <p:pic>
        <p:nvPicPr>
          <p:cNvPr id="153" name="Google Shape;153;p24"/>
          <p:cNvPicPr preferRelativeResize="0"/>
          <p:nvPr/>
        </p:nvPicPr>
        <p:blipFill>
          <a:blip r:embed="rId3">
            <a:alphaModFix/>
          </a:blip>
          <a:stretch>
            <a:fillRect/>
          </a:stretch>
        </p:blipFill>
        <p:spPr>
          <a:xfrm>
            <a:off x="2602638" y="1747550"/>
            <a:ext cx="6986725" cy="45181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5"/>
          <p:cNvSpPr txBox="1"/>
          <p:nvPr>
            <p:ph type="title"/>
          </p:nvPr>
        </p:nvSpPr>
        <p:spPr>
          <a:xfrm>
            <a:off x="2231136" y="964692"/>
            <a:ext cx="7729728" cy="118872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p>
            <a:pPr indent="0" lvl="0" marL="0" rtl="0" algn="ctr">
              <a:lnSpc>
                <a:spcPct val="90000"/>
              </a:lnSpc>
              <a:spcBef>
                <a:spcPts val="0"/>
              </a:spcBef>
              <a:spcAft>
                <a:spcPts val="0"/>
              </a:spcAft>
              <a:buClr>
                <a:srgbClr val="262626"/>
              </a:buClr>
              <a:buSzPts val="2800"/>
              <a:buFont typeface="Gill Sans"/>
              <a:buNone/>
            </a:pPr>
            <a:r>
              <a:rPr lang="en-US"/>
              <a:t>HARDWARE DEVELOPMENT </a:t>
            </a:r>
            <a:endParaRPr/>
          </a:p>
        </p:txBody>
      </p:sp>
      <p:sp>
        <p:nvSpPr>
          <p:cNvPr id="159" name="Google Shape;159;p25"/>
          <p:cNvSpPr txBox="1"/>
          <p:nvPr>
            <p:ph idx="1" type="body"/>
          </p:nvPr>
        </p:nvSpPr>
        <p:spPr>
          <a:xfrm>
            <a:off x="3979175" y="2273175"/>
            <a:ext cx="4233600" cy="3874500"/>
          </a:xfrm>
          <a:prstGeom prst="rect">
            <a:avLst/>
          </a:prstGeom>
          <a:noFill/>
          <a:ln>
            <a:noFill/>
          </a:ln>
        </p:spPr>
        <p:txBody>
          <a:bodyPr anchorCtr="0" anchor="t" bIns="45700" lIns="91425" spcFirstLastPara="1" rIns="91425" wrap="square" tIns="45700">
            <a:normAutofit/>
          </a:bodyPr>
          <a:lstStyle/>
          <a:p>
            <a:pPr indent="-228600" lvl="0" marL="228600" rtl="0" algn="l">
              <a:lnSpc>
                <a:spcPct val="100000"/>
              </a:lnSpc>
              <a:spcBef>
                <a:spcPts val="0"/>
              </a:spcBef>
              <a:spcAft>
                <a:spcPts val="0"/>
              </a:spcAft>
              <a:buSzPts val="1800"/>
              <a:buChar char="•"/>
            </a:pPr>
            <a:r>
              <a:rPr lang="en-US"/>
              <a:t>SIM900A</a:t>
            </a:r>
            <a:endParaRPr/>
          </a:p>
          <a:p>
            <a:pPr indent="-114300" lvl="0" marL="228600" rtl="0" algn="l">
              <a:lnSpc>
                <a:spcPct val="100000"/>
              </a:lnSpc>
              <a:spcBef>
                <a:spcPts val="1000"/>
              </a:spcBef>
              <a:spcAft>
                <a:spcPts val="0"/>
              </a:spcAft>
              <a:buSzPts val="1800"/>
              <a:buNone/>
            </a:pPr>
            <a:r>
              <a:t/>
            </a:r>
            <a:endParaRPr/>
          </a:p>
          <a:p>
            <a:pPr indent="0" lvl="0" marL="0" rtl="0" algn="l">
              <a:lnSpc>
                <a:spcPct val="100000"/>
              </a:lnSpc>
              <a:spcBef>
                <a:spcPts val="1000"/>
              </a:spcBef>
              <a:spcAft>
                <a:spcPts val="0"/>
              </a:spcAft>
              <a:buSzPts val="1800"/>
              <a:buNone/>
            </a:pPr>
            <a:r>
              <a:t/>
            </a:r>
            <a:endParaRPr/>
          </a:p>
        </p:txBody>
      </p:sp>
      <p:pic>
        <p:nvPicPr>
          <p:cNvPr id="160" name="Google Shape;160;p25"/>
          <p:cNvPicPr preferRelativeResize="0"/>
          <p:nvPr/>
        </p:nvPicPr>
        <p:blipFill rotWithShape="1">
          <a:blip r:embed="rId3">
            <a:alphaModFix/>
          </a:blip>
          <a:srcRect b="0" l="0" r="0" t="0"/>
          <a:stretch/>
        </p:blipFill>
        <p:spPr>
          <a:xfrm>
            <a:off x="3979166" y="2815947"/>
            <a:ext cx="4233675" cy="31854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pic>
        <p:nvPicPr>
          <p:cNvPr id="165" name="Google Shape;165;p26"/>
          <p:cNvPicPr preferRelativeResize="0"/>
          <p:nvPr/>
        </p:nvPicPr>
        <p:blipFill>
          <a:blip r:embed="rId3">
            <a:alphaModFix/>
          </a:blip>
          <a:stretch>
            <a:fillRect/>
          </a:stretch>
        </p:blipFill>
        <p:spPr>
          <a:xfrm>
            <a:off x="666100" y="568425"/>
            <a:ext cx="10859800" cy="5721150"/>
          </a:xfrm>
          <a:prstGeom prst="rect">
            <a:avLst/>
          </a:prstGeom>
          <a:noFill/>
          <a:ln>
            <a:noFill/>
          </a:ln>
        </p:spPr>
      </p:pic>
      <p:pic>
        <p:nvPicPr>
          <p:cNvPr id="166" name="Google Shape;166;p26"/>
          <p:cNvPicPr preferRelativeResize="0"/>
          <p:nvPr/>
        </p:nvPicPr>
        <p:blipFill rotWithShape="1">
          <a:blip r:embed="rId4">
            <a:alphaModFix/>
          </a:blip>
          <a:srcRect b="0" l="0" r="0" t="0"/>
          <a:stretch/>
        </p:blipFill>
        <p:spPr>
          <a:xfrm>
            <a:off x="787850" y="4243725"/>
            <a:ext cx="2498850" cy="18801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7"/>
          <p:cNvSpPr txBox="1"/>
          <p:nvPr>
            <p:ph idx="1" type="body"/>
          </p:nvPr>
        </p:nvSpPr>
        <p:spPr>
          <a:xfrm>
            <a:off x="838200" y="1586400"/>
            <a:ext cx="10515600" cy="3516900"/>
          </a:xfrm>
          <a:prstGeom prst="rect">
            <a:avLst/>
          </a:prstGeom>
          <a:noFill/>
          <a:ln>
            <a:noFill/>
          </a:ln>
        </p:spPr>
        <p:txBody>
          <a:bodyPr anchorCtr="0" anchor="t" bIns="45700" lIns="91425" spcFirstLastPara="1" rIns="91425" wrap="square" tIns="45700">
            <a:normAutofit/>
          </a:bodyPr>
          <a:lstStyle/>
          <a:p>
            <a:pPr indent="0" lvl="0" marL="0" rtl="0" algn="just">
              <a:lnSpc>
                <a:spcPct val="100000"/>
              </a:lnSpc>
              <a:spcBef>
                <a:spcPts val="0"/>
              </a:spcBef>
              <a:spcAft>
                <a:spcPts val="0"/>
              </a:spcAft>
              <a:buNone/>
            </a:pPr>
            <a:r>
              <a:t/>
            </a:r>
            <a:endParaRPr/>
          </a:p>
          <a:p>
            <a:pPr indent="-438150" lvl="0" marL="457200" rtl="0" algn="just">
              <a:lnSpc>
                <a:spcPct val="100000"/>
              </a:lnSpc>
              <a:spcBef>
                <a:spcPts val="800"/>
              </a:spcBef>
              <a:spcAft>
                <a:spcPts val="0"/>
              </a:spcAft>
              <a:buSzPts val="3300"/>
              <a:buFont typeface="Times New Roman"/>
              <a:buChar char="•"/>
            </a:pPr>
            <a:r>
              <a:rPr b="1" lang="en-US" sz="3300">
                <a:latin typeface="Times New Roman"/>
                <a:ea typeface="Times New Roman"/>
                <a:cs typeface="Times New Roman"/>
                <a:sym typeface="Times New Roman"/>
              </a:rPr>
              <a:t>AT Commands</a:t>
            </a:r>
            <a:endParaRPr b="1" sz="3300">
              <a:latin typeface="Times New Roman"/>
              <a:ea typeface="Times New Roman"/>
              <a:cs typeface="Times New Roman"/>
              <a:sym typeface="Times New Roman"/>
            </a:endParaRPr>
          </a:p>
        </p:txBody>
      </p:sp>
      <p:sp>
        <p:nvSpPr>
          <p:cNvPr id="172" name="Google Shape;172;p27"/>
          <p:cNvSpPr txBox="1"/>
          <p:nvPr>
            <p:ph type="title"/>
          </p:nvPr>
        </p:nvSpPr>
        <p:spPr>
          <a:xfrm>
            <a:off x="838200" y="365125"/>
            <a:ext cx="10515600" cy="89220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p>
            <a:pPr indent="0" lvl="0" marL="0" rtl="0" algn="ctr">
              <a:lnSpc>
                <a:spcPct val="90000"/>
              </a:lnSpc>
              <a:spcBef>
                <a:spcPts val="0"/>
              </a:spcBef>
              <a:spcAft>
                <a:spcPts val="0"/>
              </a:spcAft>
              <a:buClr>
                <a:srgbClr val="262626"/>
              </a:buClr>
              <a:buSzPts val="2800"/>
              <a:buFont typeface="Times New Roman"/>
              <a:buNone/>
            </a:pPr>
            <a:r>
              <a:rPr b="1" lang="en-US">
                <a:latin typeface="Times New Roman"/>
                <a:ea typeface="Times New Roman"/>
                <a:cs typeface="Times New Roman"/>
                <a:sym typeface="Times New Roman"/>
              </a:rPr>
              <a:t>SIM900A (GSM MODULE)</a:t>
            </a:r>
            <a:endParaRPr/>
          </a:p>
        </p:txBody>
      </p:sp>
      <p:pic>
        <p:nvPicPr>
          <p:cNvPr id="173" name="Google Shape;173;p27"/>
          <p:cNvPicPr preferRelativeResize="0"/>
          <p:nvPr/>
        </p:nvPicPr>
        <p:blipFill>
          <a:blip r:embed="rId3">
            <a:alphaModFix/>
          </a:blip>
          <a:stretch>
            <a:fillRect/>
          </a:stretch>
        </p:blipFill>
        <p:spPr>
          <a:xfrm>
            <a:off x="4288675" y="1799725"/>
            <a:ext cx="6902575" cy="43420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28"/>
          <p:cNvSpPr txBox="1"/>
          <p:nvPr>
            <p:ph idx="1" type="body"/>
          </p:nvPr>
        </p:nvSpPr>
        <p:spPr>
          <a:xfrm>
            <a:off x="838200" y="1586400"/>
            <a:ext cx="10515600" cy="3516900"/>
          </a:xfrm>
          <a:prstGeom prst="rect">
            <a:avLst/>
          </a:prstGeom>
          <a:noFill/>
          <a:ln>
            <a:noFill/>
          </a:ln>
        </p:spPr>
        <p:txBody>
          <a:bodyPr anchorCtr="0" anchor="t" bIns="45700" lIns="91425" spcFirstLastPara="1" rIns="91425" wrap="square" tIns="45700">
            <a:normAutofit/>
          </a:bodyPr>
          <a:lstStyle/>
          <a:p>
            <a:pPr indent="0" lvl="0" marL="0" rtl="0" algn="just">
              <a:lnSpc>
                <a:spcPct val="100000"/>
              </a:lnSpc>
              <a:spcBef>
                <a:spcPts val="0"/>
              </a:spcBef>
              <a:spcAft>
                <a:spcPts val="0"/>
              </a:spcAft>
              <a:buNone/>
            </a:pPr>
            <a:r>
              <a:t/>
            </a:r>
            <a:endParaRPr/>
          </a:p>
          <a:p>
            <a:pPr indent="-438150" lvl="0" marL="457200" rtl="0" algn="just">
              <a:lnSpc>
                <a:spcPct val="100000"/>
              </a:lnSpc>
              <a:spcBef>
                <a:spcPts val="800"/>
              </a:spcBef>
              <a:spcAft>
                <a:spcPts val="0"/>
              </a:spcAft>
              <a:buSzPts val="3300"/>
              <a:buFont typeface="Times New Roman"/>
              <a:buChar char="•"/>
            </a:pPr>
            <a:r>
              <a:rPr b="1" lang="en-US" sz="3300">
                <a:latin typeface="Times New Roman"/>
                <a:ea typeface="Times New Roman"/>
                <a:cs typeface="Times New Roman"/>
                <a:sym typeface="Times New Roman"/>
              </a:rPr>
              <a:t>AT Commands</a:t>
            </a:r>
            <a:endParaRPr b="1" sz="3300">
              <a:latin typeface="Times New Roman"/>
              <a:ea typeface="Times New Roman"/>
              <a:cs typeface="Times New Roman"/>
              <a:sym typeface="Times New Roman"/>
            </a:endParaRPr>
          </a:p>
          <a:p>
            <a:pPr indent="-438150" lvl="1" marL="914400" rtl="0" algn="just">
              <a:lnSpc>
                <a:spcPct val="100000"/>
              </a:lnSpc>
              <a:spcBef>
                <a:spcPts val="0"/>
              </a:spcBef>
              <a:spcAft>
                <a:spcPts val="0"/>
              </a:spcAft>
              <a:buSzPts val="3300"/>
              <a:buFont typeface="Times New Roman"/>
              <a:buChar char="•"/>
            </a:pPr>
            <a:r>
              <a:rPr lang="en-US" sz="3300">
                <a:latin typeface="Times New Roman"/>
                <a:ea typeface="Times New Roman"/>
                <a:cs typeface="Times New Roman"/>
                <a:sym typeface="Times New Roman"/>
              </a:rPr>
              <a:t>AT+CMGF=1</a:t>
            </a:r>
            <a:endParaRPr sz="3300">
              <a:latin typeface="Times New Roman"/>
              <a:ea typeface="Times New Roman"/>
              <a:cs typeface="Times New Roman"/>
              <a:sym typeface="Times New Roman"/>
            </a:endParaRPr>
          </a:p>
          <a:p>
            <a:pPr indent="-438150" lvl="1" marL="914400" rtl="0" algn="just">
              <a:lnSpc>
                <a:spcPct val="100000"/>
              </a:lnSpc>
              <a:spcBef>
                <a:spcPts val="0"/>
              </a:spcBef>
              <a:spcAft>
                <a:spcPts val="0"/>
              </a:spcAft>
              <a:buSzPts val="3300"/>
              <a:buFont typeface="Times New Roman"/>
              <a:buChar char="•"/>
            </a:pPr>
            <a:r>
              <a:rPr lang="en-US" sz="3300">
                <a:latin typeface="Times New Roman"/>
                <a:ea typeface="Times New Roman"/>
                <a:cs typeface="Times New Roman"/>
                <a:sym typeface="Times New Roman"/>
              </a:rPr>
              <a:t>AT+CNMI=1,2,0,0,0</a:t>
            </a:r>
            <a:endParaRPr sz="3300">
              <a:latin typeface="Times New Roman"/>
              <a:ea typeface="Times New Roman"/>
              <a:cs typeface="Times New Roman"/>
              <a:sym typeface="Times New Roman"/>
            </a:endParaRPr>
          </a:p>
          <a:p>
            <a:pPr indent="-438150" lvl="1" marL="914400" rtl="0" algn="just">
              <a:lnSpc>
                <a:spcPct val="100000"/>
              </a:lnSpc>
              <a:spcBef>
                <a:spcPts val="0"/>
              </a:spcBef>
              <a:spcAft>
                <a:spcPts val="0"/>
              </a:spcAft>
              <a:buSzPts val="3300"/>
              <a:buFont typeface="Times New Roman"/>
              <a:buChar char="•"/>
            </a:pPr>
            <a:r>
              <a:rPr lang="en-US" sz="3300">
                <a:latin typeface="Times New Roman"/>
                <a:ea typeface="Times New Roman"/>
                <a:cs typeface="Times New Roman"/>
                <a:sym typeface="Times New Roman"/>
              </a:rPr>
              <a:t>AT+CMGL=\"REC UNREAD\"</a:t>
            </a:r>
            <a:endParaRPr sz="3300">
              <a:latin typeface="Times New Roman"/>
              <a:ea typeface="Times New Roman"/>
              <a:cs typeface="Times New Roman"/>
              <a:sym typeface="Times New Roman"/>
            </a:endParaRPr>
          </a:p>
          <a:p>
            <a:pPr indent="-438150" lvl="1" marL="914400" rtl="0" algn="just">
              <a:lnSpc>
                <a:spcPct val="100000"/>
              </a:lnSpc>
              <a:spcBef>
                <a:spcPts val="0"/>
              </a:spcBef>
              <a:spcAft>
                <a:spcPts val="0"/>
              </a:spcAft>
              <a:buSzPts val="3300"/>
              <a:buFont typeface="Times New Roman"/>
              <a:buChar char="•"/>
            </a:pPr>
            <a:r>
              <a:rPr lang="en-US" sz="3300">
                <a:latin typeface="Times New Roman"/>
                <a:ea typeface="Times New Roman"/>
                <a:cs typeface="Times New Roman"/>
                <a:sym typeface="Times New Roman"/>
              </a:rPr>
              <a:t>AT+CMGDA=\"DEL ALL\"</a:t>
            </a:r>
            <a:endParaRPr sz="3300">
              <a:latin typeface="Times New Roman"/>
              <a:ea typeface="Times New Roman"/>
              <a:cs typeface="Times New Roman"/>
              <a:sym typeface="Times New Roman"/>
            </a:endParaRPr>
          </a:p>
          <a:p>
            <a:pPr indent="-438150" lvl="1" marL="914400" rtl="0" algn="just">
              <a:lnSpc>
                <a:spcPct val="100000"/>
              </a:lnSpc>
              <a:spcBef>
                <a:spcPts val="0"/>
              </a:spcBef>
              <a:spcAft>
                <a:spcPts val="0"/>
              </a:spcAft>
              <a:buSzPts val="3300"/>
              <a:buFont typeface="Times New Roman"/>
              <a:buChar char="•"/>
            </a:pPr>
            <a:r>
              <a:rPr lang="en-US" sz="3300">
                <a:latin typeface="Times New Roman"/>
                <a:ea typeface="Times New Roman"/>
                <a:cs typeface="Times New Roman"/>
                <a:sym typeface="Times New Roman"/>
              </a:rPr>
              <a:t>AT+CMGS=\"+639123456789\"\</a:t>
            </a:r>
            <a:endParaRPr sz="3300">
              <a:latin typeface="Times New Roman"/>
              <a:ea typeface="Times New Roman"/>
              <a:cs typeface="Times New Roman"/>
              <a:sym typeface="Times New Roman"/>
            </a:endParaRPr>
          </a:p>
        </p:txBody>
      </p:sp>
      <p:sp>
        <p:nvSpPr>
          <p:cNvPr id="179" name="Google Shape;179;p28"/>
          <p:cNvSpPr txBox="1"/>
          <p:nvPr>
            <p:ph type="title"/>
          </p:nvPr>
        </p:nvSpPr>
        <p:spPr>
          <a:xfrm>
            <a:off x="838200" y="365125"/>
            <a:ext cx="10515600" cy="89220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p>
            <a:pPr indent="0" lvl="0" marL="0" rtl="0" algn="ctr">
              <a:lnSpc>
                <a:spcPct val="90000"/>
              </a:lnSpc>
              <a:spcBef>
                <a:spcPts val="0"/>
              </a:spcBef>
              <a:spcAft>
                <a:spcPts val="0"/>
              </a:spcAft>
              <a:buClr>
                <a:srgbClr val="262626"/>
              </a:buClr>
              <a:buSzPts val="2800"/>
              <a:buFont typeface="Times New Roman"/>
              <a:buNone/>
            </a:pPr>
            <a:r>
              <a:rPr b="1" lang="en-US">
                <a:latin typeface="Times New Roman"/>
                <a:ea typeface="Times New Roman"/>
                <a:cs typeface="Times New Roman"/>
                <a:sym typeface="Times New Roman"/>
              </a:rPr>
              <a:t>SIM900A (GSM MODULE)</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9"/>
          <p:cNvSpPr txBox="1"/>
          <p:nvPr>
            <p:ph type="title"/>
          </p:nvPr>
        </p:nvSpPr>
        <p:spPr>
          <a:xfrm>
            <a:off x="838200" y="365125"/>
            <a:ext cx="10515600" cy="89220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p>
            <a:pPr indent="0" lvl="0" marL="0" rtl="0" algn="ctr">
              <a:lnSpc>
                <a:spcPct val="90000"/>
              </a:lnSpc>
              <a:spcBef>
                <a:spcPts val="0"/>
              </a:spcBef>
              <a:spcAft>
                <a:spcPts val="0"/>
              </a:spcAft>
              <a:buClr>
                <a:srgbClr val="262626"/>
              </a:buClr>
              <a:buSzPts val="2800"/>
              <a:buFont typeface="Times New Roman"/>
              <a:buNone/>
            </a:pPr>
            <a:r>
              <a:rPr b="1" lang="en-US">
                <a:latin typeface="Times New Roman"/>
                <a:ea typeface="Times New Roman"/>
                <a:cs typeface="Times New Roman"/>
                <a:sym typeface="Times New Roman"/>
              </a:rPr>
              <a:t>SWITCHBOX</a:t>
            </a:r>
            <a:endParaRPr/>
          </a:p>
        </p:txBody>
      </p:sp>
      <p:pic>
        <p:nvPicPr>
          <p:cNvPr id="185" name="Google Shape;185;p29"/>
          <p:cNvPicPr preferRelativeResize="0"/>
          <p:nvPr/>
        </p:nvPicPr>
        <p:blipFill>
          <a:blip r:embed="rId3">
            <a:alphaModFix/>
          </a:blip>
          <a:stretch>
            <a:fillRect/>
          </a:stretch>
        </p:blipFill>
        <p:spPr>
          <a:xfrm>
            <a:off x="1841100" y="1615530"/>
            <a:ext cx="8509800" cy="45685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30"/>
          <p:cNvSpPr txBox="1"/>
          <p:nvPr>
            <p:ph type="title"/>
          </p:nvPr>
        </p:nvSpPr>
        <p:spPr>
          <a:xfrm>
            <a:off x="838200" y="365125"/>
            <a:ext cx="4656900" cy="89220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p>
            <a:pPr indent="0" lvl="0" marL="0" rtl="0" algn="ctr">
              <a:lnSpc>
                <a:spcPct val="90000"/>
              </a:lnSpc>
              <a:spcBef>
                <a:spcPts val="0"/>
              </a:spcBef>
              <a:spcAft>
                <a:spcPts val="0"/>
              </a:spcAft>
              <a:buClr>
                <a:srgbClr val="262626"/>
              </a:buClr>
              <a:buSzPts val="2800"/>
              <a:buFont typeface="Times New Roman"/>
              <a:buNone/>
            </a:pPr>
            <a:r>
              <a:rPr b="1" lang="en-US">
                <a:latin typeface="Times New Roman"/>
                <a:ea typeface="Times New Roman"/>
                <a:cs typeface="Times New Roman"/>
                <a:sym typeface="Times New Roman"/>
              </a:rPr>
              <a:t>RELAY</a:t>
            </a:r>
            <a:endParaRPr/>
          </a:p>
        </p:txBody>
      </p:sp>
      <p:pic>
        <p:nvPicPr>
          <p:cNvPr id="191" name="Google Shape;191;p30"/>
          <p:cNvPicPr preferRelativeResize="0"/>
          <p:nvPr/>
        </p:nvPicPr>
        <p:blipFill rotWithShape="1">
          <a:blip r:embed="rId3">
            <a:alphaModFix/>
          </a:blip>
          <a:srcRect b="0" l="0" r="0" t="0"/>
          <a:stretch/>
        </p:blipFill>
        <p:spPr>
          <a:xfrm>
            <a:off x="942800" y="1808500"/>
            <a:ext cx="4552150" cy="3463750"/>
          </a:xfrm>
          <a:prstGeom prst="rect">
            <a:avLst/>
          </a:prstGeom>
          <a:noFill/>
          <a:ln>
            <a:noFill/>
          </a:ln>
        </p:spPr>
      </p:pic>
      <p:sp>
        <p:nvSpPr>
          <p:cNvPr id="192" name="Google Shape;192;p30"/>
          <p:cNvSpPr txBox="1"/>
          <p:nvPr>
            <p:ph type="title"/>
          </p:nvPr>
        </p:nvSpPr>
        <p:spPr>
          <a:xfrm>
            <a:off x="6720525" y="4635900"/>
            <a:ext cx="4656900" cy="89220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p>
            <a:pPr indent="0" lvl="0" marL="0" rtl="0" algn="ctr">
              <a:lnSpc>
                <a:spcPct val="90000"/>
              </a:lnSpc>
              <a:spcBef>
                <a:spcPts val="0"/>
              </a:spcBef>
              <a:spcAft>
                <a:spcPts val="0"/>
              </a:spcAft>
              <a:buClr>
                <a:srgbClr val="262626"/>
              </a:buClr>
              <a:buSzPts val="2800"/>
              <a:buFont typeface="Times New Roman"/>
              <a:buNone/>
            </a:pPr>
            <a:r>
              <a:rPr b="1" lang="en-US">
                <a:latin typeface="Times New Roman"/>
                <a:ea typeface="Times New Roman"/>
                <a:cs typeface="Times New Roman"/>
                <a:sym typeface="Times New Roman"/>
              </a:rPr>
              <a:t>RTC MODULE</a:t>
            </a:r>
            <a:endParaRPr/>
          </a:p>
        </p:txBody>
      </p:sp>
      <p:pic>
        <p:nvPicPr>
          <p:cNvPr id="193" name="Google Shape;193;p30"/>
          <p:cNvPicPr preferRelativeResize="0"/>
          <p:nvPr/>
        </p:nvPicPr>
        <p:blipFill>
          <a:blip r:embed="rId4">
            <a:alphaModFix/>
          </a:blip>
          <a:stretch>
            <a:fillRect/>
          </a:stretch>
        </p:blipFill>
        <p:spPr>
          <a:xfrm>
            <a:off x="7056000" y="644125"/>
            <a:ext cx="3985950" cy="36793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pic>
        <p:nvPicPr>
          <p:cNvPr id="198" name="Google Shape;198;p31"/>
          <p:cNvPicPr preferRelativeResize="0"/>
          <p:nvPr/>
        </p:nvPicPr>
        <p:blipFill rotWithShape="1">
          <a:blip r:embed="rId3">
            <a:alphaModFix/>
          </a:blip>
          <a:srcRect b="15782" l="0" r="0" t="16365"/>
          <a:stretch/>
        </p:blipFill>
        <p:spPr>
          <a:xfrm>
            <a:off x="7426525" y="507324"/>
            <a:ext cx="3694975" cy="2507118"/>
          </a:xfrm>
          <a:prstGeom prst="rect">
            <a:avLst/>
          </a:prstGeom>
          <a:noFill/>
          <a:ln>
            <a:noFill/>
          </a:ln>
        </p:spPr>
      </p:pic>
      <p:pic>
        <p:nvPicPr>
          <p:cNvPr id="199" name="Google Shape;199;p31"/>
          <p:cNvPicPr preferRelativeResize="0"/>
          <p:nvPr/>
        </p:nvPicPr>
        <p:blipFill>
          <a:blip r:embed="rId4">
            <a:alphaModFix/>
          </a:blip>
          <a:stretch>
            <a:fillRect/>
          </a:stretch>
        </p:blipFill>
        <p:spPr>
          <a:xfrm>
            <a:off x="854013" y="507321"/>
            <a:ext cx="3694982" cy="2864950"/>
          </a:xfrm>
          <a:prstGeom prst="rect">
            <a:avLst/>
          </a:prstGeom>
          <a:noFill/>
          <a:ln>
            <a:noFill/>
          </a:ln>
        </p:spPr>
      </p:pic>
      <p:sp>
        <p:nvSpPr>
          <p:cNvPr id="200" name="Google Shape;200;p31"/>
          <p:cNvSpPr txBox="1"/>
          <p:nvPr>
            <p:ph type="title"/>
          </p:nvPr>
        </p:nvSpPr>
        <p:spPr>
          <a:xfrm>
            <a:off x="613513" y="3260825"/>
            <a:ext cx="4176000" cy="64380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fontScale="90000"/>
          </a:bodyPr>
          <a:lstStyle/>
          <a:p>
            <a:pPr indent="0" lvl="0" marL="0" rtl="0" algn="ctr">
              <a:lnSpc>
                <a:spcPct val="90000"/>
              </a:lnSpc>
              <a:spcBef>
                <a:spcPts val="0"/>
              </a:spcBef>
              <a:spcAft>
                <a:spcPts val="0"/>
              </a:spcAft>
              <a:buClr>
                <a:srgbClr val="262626"/>
              </a:buClr>
              <a:buSzPct val="100000"/>
              <a:buFont typeface="Times New Roman"/>
              <a:buNone/>
            </a:pPr>
            <a:r>
              <a:rPr b="1" lang="en-US">
                <a:latin typeface="Times New Roman"/>
                <a:ea typeface="Times New Roman"/>
                <a:cs typeface="Times New Roman"/>
                <a:sym typeface="Times New Roman"/>
              </a:rPr>
              <a:t>PUSH BUTTON SWITCH</a:t>
            </a:r>
            <a:endParaRPr/>
          </a:p>
        </p:txBody>
      </p:sp>
      <p:sp>
        <p:nvSpPr>
          <p:cNvPr id="201" name="Google Shape;201;p31"/>
          <p:cNvSpPr txBox="1"/>
          <p:nvPr>
            <p:ph type="title"/>
          </p:nvPr>
        </p:nvSpPr>
        <p:spPr>
          <a:xfrm>
            <a:off x="7186013" y="3037650"/>
            <a:ext cx="4176000" cy="78270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p>
            <a:pPr indent="0" lvl="0" marL="0" rtl="0" algn="ctr">
              <a:lnSpc>
                <a:spcPct val="90000"/>
              </a:lnSpc>
              <a:spcBef>
                <a:spcPts val="0"/>
              </a:spcBef>
              <a:spcAft>
                <a:spcPts val="0"/>
              </a:spcAft>
              <a:buClr>
                <a:srgbClr val="262626"/>
              </a:buClr>
              <a:buSzPts val="2800"/>
              <a:buFont typeface="Times New Roman"/>
              <a:buNone/>
            </a:pPr>
            <a:r>
              <a:rPr b="1" lang="en-US">
                <a:latin typeface="Times New Roman"/>
                <a:ea typeface="Times New Roman"/>
                <a:cs typeface="Times New Roman"/>
                <a:sym typeface="Times New Roman"/>
              </a:rPr>
              <a:t>LCD MODULE</a:t>
            </a:r>
            <a:endParaRPr/>
          </a:p>
        </p:txBody>
      </p:sp>
      <p:pic>
        <p:nvPicPr>
          <p:cNvPr id="202" name="Google Shape;202;p31"/>
          <p:cNvPicPr preferRelativeResize="0"/>
          <p:nvPr/>
        </p:nvPicPr>
        <p:blipFill>
          <a:blip r:embed="rId5">
            <a:alphaModFix/>
          </a:blip>
          <a:stretch>
            <a:fillRect/>
          </a:stretch>
        </p:blipFill>
        <p:spPr>
          <a:xfrm>
            <a:off x="2907525" y="4192300"/>
            <a:ext cx="2507125" cy="2507125"/>
          </a:xfrm>
          <a:prstGeom prst="rect">
            <a:avLst/>
          </a:prstGeom>
          <a:noFill/>
          <a:ln>
            <a:noFill/>
          </a:ln>
        </p:spPr>
      </p:pic>
      <p:sp>
        <p:nvSpPr>
          <p:cNvPr id="203" name="Google Shape;203;p31"/>
          <p:cNvSpPr txBox="1"/>
          <p:nvPr>
            <p:ph type="title"/>
          </p:nvPr>
        </p:nvSpPr>
        <p:spPr>
          <a:xfrm>
            <a:off x="5414644" y="4959250"/>
            <a:ext cx="2301900" cy="64380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fontScale="90000"/>
          </a:bodyPr>
          <a:lstStyle/>
          <a:p>
            <a:pPr indent="0" lvl="0" marL="0" rtl="0" algn="ctr">
              <a:lnSpc>
                <a:spcPct val="90000"/>
              </a:lnSpc>
              <a:spcBef>
                <a:spcPts val="0"/>
              </a:spcBef>
              <a:spcAft>
                <a:spcPts val="0"/>
              </a:spcAft>
              <a:buClr>
                <a:srgbClr val="262626"/>
              </a:buClr>
              <a:buSzPct val="100000"/>
              <a:buFont typeface="Times New Roman"/>
              <a:buNone/>
            </a:pPr>
            <a:r>
              <a:rPr b="1" lang="en-US">
                <a:latin typeface="Times New Roman"/>
                <a:ea typeface="Times New Roman"/>
                <a:cs typeface="Times New Roman"/>
                <a:sym typeface="Times New Roman"/>
              </a:rPr>
              <a:t>BUZZER</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4"/>
          <p:cNvSpPr txBox="1"/>
          <p:nvPr>
            <p:ph type="title"/>
          </p:nvPr>
        </p:nvSpPr>
        <p:spPr>
          <a:xfrm>
            <a:off x="2231100" y="2106760"/>
            <a:ext cx="7729800" cy="264450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Autofit/>
          </a:bodyPr>
          <a:lstStyle/>
          <a:p>
            <a:pPr indent="0" lvl="0" marL="0" rtl="0" algn="ctr">
              <a:lnSpc>
                <a:spcPct val="90000"/>
              </a:lnSpc>
              <a:spcBef>
                <a:spcPts val="0"/>
              </a:spcBef>
              <a:spcAft>
                <a:spcPts val="0"/>
              </a:spcAft>
              <a:buClr>
                <a:srgbClr val="262626"/>
              </a:buClr>
              <a:buSzPts val="2520"/>
              <a:buFont typeface="Gill Sans"/>
              <a:buNone/>
            </a:pPr>
            <a:r>
              <a:rPr b="1" lang="en-US" sz="5200"/>
              <a:t>CHAPTER 1 INTRODUCTION</a:t>
            </a:r>
            <a:endParaRPr b="1" sz="412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32"/>
          <p:cNvSpPr txBox="1"/>
          <p:nvPr>
            <p:ph idx="1" type="body"/>
          </p:nvPr>
        </p:nvSpPr>
        <p:spPr>
          <a:xfrm>
            <a:off x="1293563" y="2279700"/>
            <a:ext cx="2442600" cy="1337400"/>
          </a:xfrm>
          <a:prstGeom prst="rect">
            <a:avLst/>
          </a:prstGeom>
          <a:noFill/>
          <a:ln>
            <a:noFill/>
          </a:ln>
        </p:spPr>
        <p:txBody>
          <a:bodyPr anchorCtr="0" anchor="t" bIns="45700" lIns="91425" spcFirstLastPara="1" rIns="91425" wrap="square" tIns="45700">
            <a:normAutofit/>
          </a:bodyPr>
          <a:lstStyle/>
          <a:p>
            <a:pPr indent="-457200" lvl="0" marL="685800" rtl="0" algn="just">
              <a:lnSpc>
                <a:spcPct val="100000"/>
              </a:lnSpc>
              <a:spcBef>
                <a:spcPts val="0"/>
              </a:spcBef>
              <a:spcAft>
                <a:spcPts val="0"/>
              </a:spcAft>
              <a:buSzPts val="1800"/>
              <a:buChar char="•"/>
            </a:pPr>
            <a:r>
              <a:rPr lang="en-US"/>
              <a:t>Arduino IDE</a:t>
            </a:r>
            <a:br>
              <a:rPr lang="en-US"/>
            </a:br>
            <a:endParaRPr/>
          </a:p>
          <a:p>
            <a:pPr indent="-114300" lvl="0" marL="228600" rtl="0" algn="l">
              <a:lnSpc>
                <a:spcPct val="100000"/>
              </a:lnSpc>
              <a:spcBef>
                <a:spcPts val="1000"/>
              </a:spcBef>
              <a:spcAft>
                <a:spcPts val="0"/>
              </a:spcAft>
              <a:buSzPts val="1800"/>
              <a:buNone/>
            </a:pPr>
            <a:r>
              <a:t/>
            </a:r>
            <a:endParaRPr/>
          </a:p>
        </p:txBody>
      </p:sp>
      <p:pic>
        <p:nvPicPr>
          <p:cNvPr id="209" name="Google Shape;209;p32"/>
          <p:cNvPicPr preferRelativeResize="0"/>
          <p:nvPr/>
        </p:nvPicPr>
        <p:blipFill>
          <a:blip r:embed="rId3">
            <a:alphaModFix/>
          </a:blip>
          <a:stretch>
            <a:fillRect/>
          </a:stretch>
        </p:blipFill>
        <p:spPr>
          <a:xfrm>
            <a:off x="2282675" y="2701625"/>
            <a:ext cx="3679350" cy="3557375"/>
          </a:xfrm>
          <a:prstGeom prst="rect">
            <a:avLst/>
          </a:prstGeom>
          <a:noFill/>
          <a:ln>
            <a:noFill/>
          </a:ln>
        </p:spPr>
      </p:pic>
      <p:sp>
        <p:nvSpPr>
          <p:cNvPr id="210" name="Google Shape;210;p32"/>
          <p:cNvSpPr txBox="1"/>
          <p:nvPr>
            <p:ph type="title"/>
          </p:nvPr>
        </p:nvSpPr>
        <p:spPr>
          <a:xfrm>
            <a:off x="1793875" y="1923800"/>
            <a:ext cx="4656900" cy="89220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p>
            <a:pPr indent="0" lvl="0" marL="0" rtl="0" algn="ctr">
              <a:lnSpc>
                <a:spcPct val="90000"/>
              </a:lnSpc>
              <a:spcBef>
                <a:spcPts val="0"/>
              </a:spcBef>
              <a:spcAft>
                <a:spcPts val="0"/>
              </a:spcAft>
              <a:buClr>
                <a:srgbClr val="262626"/>
              </a:buClr>
              <a:buSzPts val="2800"/>
              <a:buFont typeface="Times New Roman"/>
              <a:buNone/>
            </a:pPr>
            <a:r>
              <a:rPr b="1" lang="en-US">
                <a:latin typeface="Times New Roman"/>
                <a:ea typeface="Times New Roman"/>
                <a:cs typeface="Times New Roman"/>
                <a:sym typeface="Times New Roman"/>
              </a:rPr>
              <a:t>ARDUINO IDE</a:t>
            </a:r>
            <a:endParaRPr/>
          </a:p>
        </p:txBody>
      </p:sp>
      <p:sp>
        <p:nvSpPr>
          <p:cNvPr id="211" name="Google Shape;211;p32"/>
          <p:cNvSpPr txBox="1"/>
          <p:nvPr>
            <p:ph type="title"/>
          </p:nvPr>
        </p:nvSpPr>
        <p:spPr>
          <a:xfrm>
            <a:off x="838200" y="365125"/>
            <a:ext cx="10515600" cy="89220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p>
            <a:pPr indent="0" lvl="0" marL="0" rtl="0" algn="ctr">
              <a:lnSpc>
                <a:spcPct val="90000"/>
              </a:lnSpc>
              <a:spcBef>
                <a:spcPts val="0"/>
              </a:spcBef>
              <a:spcAft>
                <a:spcPts val="0"/>
              </a:spcAft>
              <a:buClr>
                <a:srgbClr val="262626"/>
              </a:buClr>
              <a:buSzPts val="2800"/>
              <a:buFont typeface="Times New Roman"/>
              <a:buNone/>
            </a:pPr>
            <a:r>
              <a:rPr b="1" lang="en-US">
                <a:latin typeface="Times New Roman"/>
                <a:ea typeface="Times New Roman"/>
                <a:cs typeface="Times New Roman"/>
                <a:sym typeface="Times New Roman"/>
              </a:rPr>
              <a:t>FIRMWARE DEVELOPMENT</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33"/>
          <p:cNvSpPr txBox="1"/>
          <p:nvPr>
            <p:ph idx="1" type="body"/>
          </p:nvPr>
        </p:nvSpPr>
        <p:spPr>
          <a:xfrm>
            <a:off x="1293563" y="2279700"/>
            <a:ext cx="2442600" cy="1337400"/>
          </a:xfrm>
          <a:prstGeom prst="rect">
            <a:avLst/>
          </a:prstGeom>
          <a:noFill/>
          <a:ln>
            <a:noFill/>
          </a:ln>
        </p:spPr>
        <p:txBody>
          <a:bodyPr anchorCtr="0" anchor="t" bIns="45700" lIns="91425" spcFirstLastPara="1" rIns="91425" wrap="square" tIns="45700">
            <a:normAutofit/>
          </a:bodyPr>
          <a:lstStyle/>
          <a:p>
            <a:pPr indent="-457200" lvl="0" marL="685800" rtl="0" algn="just">
              <a:lnSpc>
                <a:spcPct val="100000"/>
              </a:lnSpc>
              <a:spcBef>
                <a:spcPts val="0"/>
              </a:spcBef>
              <a:spcAft>
                <a:spcPts val="0"/>
              </a:spcAft>
              <a:buSzPts val="1800"/>
              <a:buChar char="•"/>
            </a:pPr>
            <a:r>
              <a:rPr lang="en-US"/>
              <a:t>Arduino IDE</a:t>
            </a:r>
            <a:br>
              <a:rPr lang="en-US"/>
            </a:br>
            <a:endParaRPr/>
          </a:p>
          <a:p>
            <a:pPr indent="-114300" lvl="0" marL="228600" rtl="0" algn="l">
              <a:lnSpc>
                <a:spcPct val="100000"/>
              </a:lnSpc>
              <a:spcBef>
                <a:spcPts val="1000"/>
              </a:spcBef>
              <a:spcAft>
                <a:spcPts val="0"/>
              </a:spcAft>
              <a:buSzPts val="1800"/>
              <a:buNone/>
            </a:pPr>
            <a:r>
              <a:t/>
            </a:r>
            <a:endParaRPr/>
          </a:p>
        </p:txBody>
      </p:sp>
      <p:pic>
        <p:nvPicPr>
          <p:cNvPr id="217" name="Google Shape;217;p33"/>
          <p:cNvPicPr preferRelativeResize="0"/>
          <p:nvPr/>
        </p:nvPicPr>
        <p:blipFill>
          <a:blip r:embed="rId3">
            <a:alphaModFix/>
          </a:blip>
          <a:stretch>
            <a:fillRect/>
          </a:stretch>
        </p:blipFill>
        <p:spPr>
          <a:xfrm>
            <a:off x="2282675" y="2701625"/>
            <a:ext cx="3679350" cy="3557375"/>
          </a:xfrm>
          <a:prstGeom prst="rect">
            <a:avLst/>
          </a:prstGeom>
          <a:noFill/>
          <a:ln>
            <a:noFill/>
          </a:ln>
        </p:spPr>
      </p:pic>
      <p:sp>
        <p:nvSpPr>
          <p:cNvPr id="218" name="Google Shape;218;p33"/>
          <p:cNvSpPr txBox="1"/>
          <p:nvPr>
            <p:ph type="title"/>
          </p:nvPr>
        </p:nvSpPr>
        <p:spPr>
          <a:xfrm>
            <a:off x="1793875" y="1923800"/>
            <a:ext cx="4656900" cy="89220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p>
            <a:pPr indent="0" lvl="0" marL="0" rtl="0" algn="ctr">
              <a:lnSpc>
                <a:spcPct val="90000"/>
              </a:lnSpc>
              <a:spcBef>
                <a:spcPts val="0"/>
              </a:spcBef>
              <a:spcAft>
                <a:spcPts val="0"/>
              </a:spcAft>
              <a:buClr>
                <a:srgbClr val="262626"/>
              </a:buClr>
              <a:buSzPts val="2800"/>
              <a:buFont typeface="Times New Roman"/>
              <a:buNone/>
            </a:pPr>
            <a:r>
              <a:rPr b="1" lang="en-US">
                <a:latin typeface="Times New Roman"/>
                <a:ea typeface="Times New Roman"/>
                <a:cs typeface="Times New Roman"/>
                <a:sym typeface="Times New Roman"/>
              </a:rPr>
              <a:t>ARDUINO IDE</a:t>
            </a:r>
            <a:endParaRPr/>
          </a:p>
        </p:txBody>
      </p:sp>
      <p:sp>
        <p:nvSpPr>
          <p:cNvPr id="219" name="Google Shape;219;p33"/>
          <p:cNvSpPr txBox="1"/>
          <p:nvPr>
            <p:ph type="title"/>
          </p:nvPr>
        </p:nvSpPr>
        <p:spPr>
          <a:xfrm>
            <a:off x="838200" y="365125"/>
            <a:ext cx="10515600" cy="89220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p>
            <a:pPr indent="0" lvl="0" marL="0" rtl="0" algn="ctr">
              <a:lnSpc>
                <a:spcPct val="90000"/>
              </a:lnSpc>
              <a:spcBef>
                <a:spcPts val="0"/>
              </a:spcBef>
              <a:spcAft>
                <a:spcPts val="0"/>
              </a:spcAft>
              <a:buClr>
                <a:srgbClr val="262626"/>
              </a:buClr>
              <a:buSzPts val="2800"/>
              <a:buFont typeface="Times New Roman"/>
              <a:buNone/>
            </a:pPr>
            <a:r>
              <a:rPr b="1" lang="en-US">
                <a:latin typeface="Times New Roman"/>
                <a:ea typeface="Times New Roman"/>
                <a:cs typeface="Times New Roman"/>
                <a:sym typeface="Times New Roman"/>
              </a:rPr>
              <a:t>FIRMWARE DEVELOPMENT</a:t>
            </a:r>
            <a:endParaRPr/>
          </a:p>
        </p:txBody>
      </p:sp>
      <p:sp>
        <p:nvSpPr>
          <p:cNvPr id="220" name="Google Shape;220;p33"/>
          <p:cNvSpPr txBox="1"/>
          <p:nvPr>
            <p:ph idx="1" type="body"/>
          </p:nvPr>
        </p:nvSpPr>
        <p:spPr>
          <a:xfrm>
            <a:off x="5962025" y="2574900"/>
            <a:ext cx="4436100" cy="3516900"/>
          </a:xfrm>
          <a:prstGeom prst="rect">
            <a:avLst/>
          </a:prstGeom>
          <a:noFill/>
          <a:ln>
            <a:noFill/>
          </a:ln>
        </p:spPr>
        <p:txBody>
          <a:bodyPr anchorCtr="0" anchor="t" bIns="45700" lIns="91425" spcFirstLastPara="1" rIns="91425" wrap="square" tIns="45700">
            <a:normAutofit/>
          </a:bodyPr>
          <a:lstStyle/>
          <a:p>
            <a:pPr indent="0" lvl="0" marL="0" rtl="0" algn="just">
              <a:lnSpc>
                <a:spcPct val="100000"/>
              </a:lnSpc>
              <a:spcBef>
                <a:spcPts val="0"/>
              </a:spcBef>
              <a:spcAft>
                <a:spcPts val="0"/>
              </a:spcAft>
              <a:buNone/>
            </a:pPr>
            <a:r>
              <a:t/>
            </a:r>
            <a:endParaRPr/>
          </a:p>
          <a:p>
            <a:pPr indent="-438150" lvl="0" marL="457200" rtl="0" algn="just">
              <a:lnSpc>
                <a:spcPct val="100000"/>
              </a:lnSpc>
              <a:spcBef>
                <a:spcPts val="800"/>
              </a:spcBef>
              <a:spcAft>
                <a:spcPts val="0"/>
              </a:spcAft>
              <a:buSzPts val="3300"/>
              <a:buFont typeface="Times New Roman"/>
              <a:buChar char="•"/>
            </a:pPr>
            <a:r>
              <a:rPr b="1" lang="en-US" sz="3300">
                <a:latin typeface="Times New Roman"/>
                <a:ea typeface="Times New Roman"/>
                <a:cs typeface="Times New Roman"/>
                <a:sym typeface="Times New Roman"/>
              </a:rPr>
              <a:t>Libraries</a:t>
            </a:r>
            <a:endParaRPr b="1" sz="3300">
              <a:latin typeface="Times New Roman"/>
              <a:ea typeface="Times New Roman"/>
              <a:cs typeface="Times New Roman"/>
              <a:sym typeface="Times New Roman"/>
            </a:endParaRPr>
          </a:p>
          <a:p>
            <a:pPr indent="-438150" lvl="1" marL="914400" rtl="0" algn="just">
              <a:lnSpc>
                <a:spcPct val="100000"/>
              </a:lnSpc>
              <a:spcBef>
                <a:spcPts val="0"/>
              </a:spcBef>
              <a:spcAft>
                <a:spcPts val="0"/>
              </a:spcAft>
              <a:buSzPts val="3300"/>
              <a:buFont typeface="Times New Roman"/>
              <a:buChar char="•"/>
            </a:pPr>
            <a:r>
              <a:rPr lang="en-US" sz="3300">
                <a:latin typeface="Times New Roman"/>
                <a:ea typeface="Times New Roman"/>
                <a:cs typeface="Times New Roman"/>
                <a:sym typeface="Times New Roman"/>
              </a:rPr>
              <a:t>SoftwareSerial</a:t>
            </a:r>
            <a:endParaRPr sz="3300">
              <a:latin typeface="Times New Roman"/>
              <a:ea typeface="Times New Roman"/>
              <a:cs typeface="Times New Roman"/>
              <a:sym typeface="Times New Roman"/>
            </a:endParaRPr>
          </a:p>
          <a:p>
            <a:pPr indent="-438150" lvl="1" marL="914400" rtl="0" algn="just">
              <a:lnSpc>
                <a:spcPct val="100000"/>
              </a:lnSpc>
              <a:spcBef>
                <a:spcPts val="0"/>
              </a:spcBef>
              <a:spcAft>
                <a:spcPts val="0"/>
              </a:spcAft>
              <a:buSzPts val="3300"/>
              <a:buFont typeface="Times New Roman"/>
              <a:buChar char="•"/>
            </a:pPr>
            <a:r>
              <a:rPr lang="en-US" sz="3300">
                <a:latin typeface="Times New Roman"/>
                <a:ea typeface="Times New Roman"/>
                <a:cs typeface="Times New Roman"/>
                <a:sym typeface="Times New Roman"/>
              </a:rPr>
              <a:t>DS3231</a:t>
            </a:r>
            <a:endParaRPr sz="3300">
              <a:latin typeface="Times New Roman"/>
              <a:ea typeface="Times New Roman"/>
              <a:cs typeface="Times New Roman"/>
              <a:sym typeface="Times New Roman"/>
            </a:endParaRPr>
          </a:p>
          <a:p>
            <a:pPr indent="-438150" lvl="1" marL="914400" rtl="0" algn="just">
              <a:lnSpc>
                <a:spcPct val="100000"/>
              </a:lnSpc>
              <a:spcBef>
                <a:spcPts val="0"/>
              </a:spcBef>
              <a:spcAft>
                <a:spcPts val="0"/>
              </a:spcAft>
              <a:buSzPts val="3300"/>
              <a:buFont typeface="Times New Roman"/>
              <a:buChar char="•"/>
            </a:pPr>
            <a:r>
              <a:rPr lang="en-US" sz="3300">
                <a:latin typeface="Times New Roman"/>
                <a:ea typeface="Times New Roman"/>
                <a:cs typeface="Times New Roman"/>
                <a:sym typeface="Times New Roman"/>
              </a:rPr>
              <a:t>LiquidCrystal_I2C</a:t>
            </a:r>
            <a:endParaRPr sz="3300">
              <a:latin typeface="Times New Roman"/>
              <a:ea typeface="Times New Roman"/>
              <a:cs typeface="Times New Roman"/>
              <a:sym typeface="Times New Roman"/>
            </a:endParaRPr>
          </a:p>
          <a:p>
            <a:pPr indent="-438150" lvl="1" marL="914400" rtl="0" algn="just">
              <a:lnSpc>
                <a:spcPct val="100000"/>
              </a:lnSpc>
              <a:spcBef>
                <a:spcPts val="0"/>
              </a:spcBef>
              <a:spcAft>
                <a:spcPts val="0"/>
              </a:spcAft>
              <a:buSzPts val="3300"/>
              <a:buFont typeface="Times New Roman"/>
              <a:buChar char="•"/>
            </a:pPr>
            <a:r>
              <a:rPr lang="en-US" sz="3300">
                <a:latin typeface="Times New Roman"/>
                <a:ea typeface="Times New Roman"/>
                <a:cs typeface="Times New Roman"/>
                <a:sym typeface="Times New Roman"/>
              </a:rPr>
              <a:t>EEPROM</a:t>
            </a:r>
            <a:endParaRPr sz="3300">
              <a:latin typeface="Times New Roman"/>
              <a:ea typeface="Times New Roman"/>
              <a:cs typeface="Times New Roman"/>
              <a:sym typeface="Times New Roman"/>
            </a:endParaRPr>
          </a:p>
          <a:p>
            <a:pPr indent="-438150" lvl="1" marL="914400" rtl="0" algn="just">
              <a:lnSpc>
                <a:spcPct val="100000"/>
              </a:lnSpc>
              <a:spcBef>
                <a:spcPts val="0"/>
              </a:spcBef>
              <a:spcAft>
                <a:spcPts val="0"/>
              </a:spcAft>
              <a:buSzPts val="3300"/>
              <a:buFont typeface="Times New Roman"/>
              <a:buChar char="•"/>
            </a:pPr>
            <a:r>
              <a:rPr lang="en-US" sz="3300">
                <a:latin typeface="Times New Roman"/>
                <a:ea typeface="Times New Roman"/>
                <a:cs typeface="Times New Roman"/>
                <a:sym typeface="Times New Roman"/>
              </a:rPr>
              <a:t>Wire</a:t>
            </a:r>
            <a:endParaRPr sz="3300">
              <a:latin typeface="Times New Roman"/>
              <a:ea typeface="Times New Roman"/>
              <a:cs typeface="Times New Roman"/>
              <a:sym typeface="Times New Roman"/>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34"/>
          <p:cNvSpPr txBox="1"/>
          <p:nvPr>
            <p:ph type="title"/>
          </p:nvPr>
        </p:nvSpPr>
        <p:spPr>
          <a:xfrm>
            <a:off x="838200" y="365125"/>
            <a:ext cx="10515600" cy="89220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p>
            <a:pPr indent="0" lvl="0" marL="0" rtl="0" algn="ctr">
              <a:lnSpc>
                <a:spcPct val="90000"/>
              </a:lnSpc>
              <a:spcBef>
                <a:spcPts val="0"/>
              </a:spcBef>
              <a:spcAft>
                <a:spcPts val="0"/>
              </a:spcAft>
              <a:buClr>
                <a:srgbClr val="262626"/>
              </a:buClr>
              <a:buSzPts val="2800"/>
              <a:buFont typeface="Times New Roman"/>
              <a:buNone/>
            </a:pPr>
            <a:r>
              <a:rPr b="1" lang="en-US">
                <a:latin typeface="Times New Roman"/>
                <a:ea typeface="Times New Roman"/>
                <a:cs typeface="Times New Roman"/>
                <a:sym typeface="Times New Roman"/>
              </a:rPr>
              <a:t>FIRMWARE DEVELOPMENT</a:t>
            </a:r>
            <a:endParaRPr/>
          </a:p>
        </p:txBody>
      </p:sp>
      <p:pic>
        <p:nvPicPr>
          <p:cNvPr id="226" name="Google Shape;226;p34"/>
          <p:cNvPicPr preferRelativeResize="0"/>
          <p:nvPr/>
        </p:nvPicPr>
        <p:blipFill>
          <a:blip r:embed="rId3">
            <a:alphaModFix/>
          </a:blip>
          <a:stretch>
            <a:fillRect/>
          </a:stretch>
        </p:blipFill>
        <p:spPr>
          <a:xfrm>
            <a:off x="2797802" y="2758787"/>
            <a:ext cx="6596402" cy="3443000"/>
          </a:xfrm>
          <a:prstGeom prst="rect">
            <a:avLst/>
          </a:prstGeom>
          <a:noFill/>
          <a:ln>
            <a:noFill/>
          </a:ln>
        </p:spPr>
      </p:pic>
      <p:sp>
        <p:nvSpPr>
          <p:cNvPr id="227" name="Google Shape;227;p34"/>
          <p:cNvSpPr txBox="1"/>
          <p:nvPr>
            <p:ph type="title"/>
          </p:nvPr>
        </p:nvSpPr>
        <p:spPr>
          <a:xfrm>
            <a:off x="4183763" y="1923775"/>
            <a:ext cx="4656900" cy="89220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p>
            <a:pPr indent="0" lvl="0" marL="0" rtl="0" algn="ctr">
              <a:lnSpc>
                <a:spcPct val="90000"/>
              </a:lnSpc>
              <a:spcBef>
                <a:spcPts val="0"/>
              </a:spcBef>
              <a:spcAft>
                <a:spcPts val="0"/>
              </a:spcAft>
              <a:buClr>
                <a:srgbClr val="262626"/>
              </a:buClr>
              <a:buSzPts val="2800"/>
              <a:buFont typeface="Times New Roman"/>
              <a:buNone/>
            </a:pPr>
            <a:r>
              <a:rPr b="1" lang="en-US">
                <a:latin typeface="Times New Roman"/>
                <a:ea typeface="Times New Roman"/>
                <a:cs typeface="Times New Roman"/>
                <a:sym typeface="Times New Roman"/>
              </a:rPr>
              <a:t>APP INVENTOR</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35"/>
          <p:cNvSpPr txBox="1"/>
          <p:nvPr>
            <p:ph type="title"/>
          </p:nvPr>
        </p:nvSpPr>
        <p:spPr>
          <a:xfrm>
            <a:off x="2231136" y="2834642"/>
            <a:ext cx="7729800" cy="118860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p>
            <a:pPr indent="0" lvl="0" marL="0" rtl="0" algn="ctr">
              <a:lnSpc>
                <a:spcPct val="90000"/>
              </a:lnSpc>
              <a:spcBef>
                <a:spcPts val="0"/>
              </a:spcBef>
              <a:spcAft>
                <a:spcPts val="0"/>
              </a:spcAft>
              <a:buClr>
                <a:srgbClr val="262626"/>
              </a:buClr>
              <a:buSzPts val="2800"/>
              <a:buFont typeface="Gill Sans"/>
              <a:buNone/>
            </a:pPr>
            <a:r>
              <a:rPr lang="en-US" sz="4000"/>
              <a:t>PROGRAM FLOWCHART</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pic>
        <p:nvPicPr>
          <p:cNvPr id="237" name="Google Shape;237;p36"/>
          <p:cNvPicPr preferRelativeResize="0"/>
          <p:nvPr/>
        </p:nvPicPr>
        <p:blipFill rotWithShape="1">
          <a:blip r:embed="rId3">
            <a:alphaModFix/>
          </a:blip>
          <a:srcRect b="0" l="0" r="13494" t="0"/>
          <a:stretch/>
        </p:blipFill>
        <p:spPr>
          <a:xfrm>
            <a:off x="2650890" y="118225"/>
            <a:ext cx="6890225" cy="6621549"/>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37"/>
          <p:cNvSpPr txBox="1"/>
          <p:nvPr>
            <p:ph type="title"/>
          </p:nvPr>
        </p:nvSpPr>
        <p:spPr>
          <a:xfrm>
            <a:off x="2231136" y="2834642"/>
            <a:ext cx="7729800" cy="118860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p>
            <a:pPr indent="0" lvl="0" marL="0" rtl="0" algn="ctr">
              <a:lnSpc>
                <a:spcPct val="90000"/>
              </a:lnSpc>
              <a:spcBef>
                <a:spcPts val="0"/>
              </a:spcBef>
              <a:spcAft>
                <a:spcPts val="0"/>
              </a:spcAft>
              <a:buClr>
                <a:srgbClr val="262626"/>
              </a:buClr>
              <a:buSzPts val="2800"/>
              <a:buFont typeface="Gill Sans"/>
              <a:buNone/>
            </a:pPr>
            <a:r>
              <a:rPr lang="en-US" sz="4000"/>
              <a:t>TESTING OF THE PROJECT</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6" name="Shape 246"/>
        <p:cNvGrpSpPr/>
        <p:nvPr/>
      </p:nvGrpSpPr>
      <p:grpSpPr>
        <a:xfrm>
          <a:off x="0" y="0"/>
          <a:ext cx="0" cy="0"/>
          <a:chOff x="0" y="0"/>
          <a:chExt cx="0" cy="0"/>
        </a:xfrm>
      </p:grpSpPr>
      <p:sp>
        <p:nvSpPr>
          <p:cNvPr id="247" name="Google Shape;247;p38"/>
          <p:cNvSpPr txBox="1"/>
          <p:nvPr>
            <p:ph type="title"/>
          </p:nvPr>
        </p:nvSpPr>
        <p:spPr>
          <a:xfrm>
            <a:off x="838200" y="365125"/>
            <a:ext cx="10515600" cy="89220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p>
            <a:pPr indent="0" lvl="0" marL="0" rtl="0" algn="ctr">
              <a:lnSpc>
                <a:spcPct val="90000"/>
              </a:lnSpc>
              <a:spcBef>
                <a:spcPts val="0"/>
              </a:spcBef>
              <a:spcAft>
                <a:spcPts val="0"/>
              </a:spcAft>
              <a:buClr>
                <a:srgbClr val="262626"/>
              </a:buClr>
              <a:buSzPts val="2800"/>
              <a:buFont typeface="Times New Roman"/>
              <a:buNone/>
            </a:pPr>
            <a:r>
              <a:rPr b="1" lang="en-US">
                <a:latin typeface="Times New Roman"/>
                <a:ea typeface="Times New Roman"/>
                <a:cs typeface="Times New Roman"/>
                <a:sym typeface="Times New Roman"/>
              </a:rPr>
              <a:t>TESTING OF THE PROJECT</a:t>
            </a:r>
            <a:r>
              <a:rPr b="1" lang="en-US">
                <a:latin typeface="Times New Roman"/>
                <a:ea typeface="Times New Roman"/>
                <a:cs typeface="Times New Roman"/>
                <a:sym typeface="Times New Roman"/>
              </a:rPr>
              <a:t> </a:t>
            </a:r>
            <a:endParaRPr/>
          </a:p>
        </p:txBody>
      </p:sp>
      <p:sp>
        <p:nvSpPr>
          <p:cNvPr id="248" name="Google Shape;248;p38"/>
          <p:cNvSpPr txBox="1"/>
          <p:nvPr>
            <p:ph idx="1" type="body"/>
          </p:nvPr>
        </p:nvSpPr>
        <p:spPr>
          <a:xfrm>
            <a:off x="838200" y="1508750"/>
            <a:ext cx="10515600" cy="4590000"/>
          </a:xfrm>
          <a:prstGeom prst="rect">
            <a:avLst/>
          </a:prstGeom>
          <a:noFill/>
          <a:ln>
            <a:noFill/>
          </a:ln>
        </p:spPr>
        <p:txBody>
          <a:bodyPr anchorCtr="0" anchor="t" bIns="45700" lIns="91425" spcFirstLastPara="1" rIns="91425" wrap="square" tIns="45700">
            <a:normAutofit/>
          </a:bodyPr>
          <a:lstStyle/>
          <a:p>
            <a:pPr indent="-228600" lvl="0" marL="228600" rtl="0" algn="l">
              <a:lnSpc>
                <a:spcPct val="100000"/>
              </a:lnSpc>
              <a:spcBef>
                <a:spcPts val="0"/>
              </a:spcBef>
              <a:spcAft>
                <a:spcPts val="0"/>
              </a:spcAft>
              <a:buClr>
                <a:schemeClr val="dk1"/>
              </a:buClr>
              <a:buSzPts val="3200"/>
              <a:buChar char="●"/>
            </a:pPr>
            <a:r>
              <a:rPr lang="en-US" sz="3200">
                <a:solidFill>
                  <a:schemeClr val="dk1"/>
                </a:solidFill>
                <a:latin typeface="Times New Roman"/>
                <a:ea typeface="Times New Roman"/>
                <a:cs typeface="Times New Roman"/>
                <a:sym typeface="Times New Roman"/>
              </a:rPr>
              <a:t>Gathering and Testing of Appliances and Components</a:t>
            </a:r>
            <a:endParaRPr sz="3200">
              <a:solidFill>
                <a:schemeClr val="dk1"/>
              </a:solidFill>
              <a:latin typeface="Times New Roman"/>
              <a:ea typeface="Times New Roman"/>
              <a:cs typeface="Times New Roman"/>
              <a:sym typeface="Times New Roman"/>
            </a:endParaRPr>
          </a:p>
          <a:p>
            <a:pPr indent="-228600" lvl="0" marL="228600" rtl="0" algn="l">
              <a:lnSpc>
                <a:spcPct val="100000"/>
              </a:lnSpc>
              <a:spcBef>
                <a:spcPts val="0"/>
              </a:spcBef>
              <a:spcAft>
                <a:spcPts val="0"/>
              </a:spcAft>
              <a:buClr>
                <a:schemeClr val="dk1"/>
              </a:buClr>
              <a:buSzPts val="3200"/>
              <a:buFont typeface="Times New Roman"/>
              <a:buChar char="●"/>
            </a:pPr>
            <a:r>
              <a:rPr lang="en-US" sz="3200">
                <a:solidFill>
                  <a:schemeClr val="dk1"/>
                </a:solidFill>
                <a:latin typeface="Times New Roman"/>
                <a:ea typeface="Times New Roman"/>
                <a:cs typeface="Times New Roman"/>
                <a:sym typeface="Times New Roman"/>
              </a:rPr>
              <a:t>Open source libraries</a:t>
            </a:r>
            <a:endParaRPr sz="3200">
              <a:solidFill>
                <a:schemeClr val="dk1"/>
              </a:solidFill>
              <a:latin typeface="Times New Roman"/>
              <a:ea typeface="Times New Roman"/>
              <a:cs typeface="Times New Roman"/>
              <a:sym typeface="Times New Roman"/>
            </a:endParaRPr>
          </a:p>
          <a:p>
            <a:pPr indent="-228600" lvl="0" marL="228600" rtl="0" algn="l">
              <a:lnSpc>
                <a:spcPct val="100000"/>
              </a:lnSpc>
              <a:spcBef>
                <a:spcPts val="0"/>
              </a:spcBef>
              <a:spcAft>
                <a:spcPts val="0"/>
              </a:spcAft>
              <a:buClr>
                <a:schemeClr val="dk1"/>
              </a:buClr>
              <a:buSzPts val="3200"/>
              <a:buChar char="●"/>
            </a:pPr>
            <a:r>
              <a:rPr lang="en-US" sz="3200">
                <a:solidFill>
                  <a:schemeClr val="dk1"/>
                </a:solidFill>
                <a:latin typeface="Times New Roman"/>
                <a:ea typeface="Times New Roman"/>
                <a:cs typeface="Times New Roman"/>
                <a:sym typeface="Times New Roman"/>
              </a:rPr>
              <a:t>Schematic diagram</a:t>
            </a:r>
            <a:endParaRPr sz="3200">
              <a:solidFill>
                <a:schemeClr val="dk1"/>
              </a:solidFill>
              <a:latin typeface="Times New Roman"/>
              <a:ea typeface="Times New Roman"/>
              <a:cs typeface="Times New Roman"/>
              <a:sym typeface="Times New Roman"/>
            </a:endParaRPr>
          </a:p>
          <a:p>
            <a:pPr indent="-228600" lvl="0" marL="228600" rtl="0" algn="l">
              <a:lnSpc>
                <a:spcPct val="100000"/>
              </a:lnSpc>
              <a:spcBef>
                <a:spcPts val="0"/>
              </a:spcBef>
              <a:spcAft>
                <a:spcPts val="0"/>
              </a:spcAft>
              <a:buClr>
                <a:schemeClr val="dk1"/>
              </a:buClr>
              <a:buSzPts val="3200"/>
              <a:buChar char="●"/>
            </a:pPr>
            <a:r>
              <a:rPr lang="en-US" sz="3200">
                <a:solidFill>
                  <a:schemeClr val="dk1"/>
                </a:solidFill>
                <a:latin typeface="Times New Roman"/>
                <a:ea typeface="Times New Roman"/>
                <a:cs typeface="Times New Roman"/>
                <a:sym typeface="Times New Roman"/>
              </a:rPr>
              <a:t>Arduino IDE connection</a:t>
            </a:r>
            <a:endParaRPr sz="3200">
              <a:solidFill>
                <a:schemeClr val="dk1"/>
              </a:solidFill>
              <a:latin typeface="Times New Roman"/>
              <a:ea typeface="Times New Roman"/>
              <a:cs typeface="Times New Roman"/>
              <a:sym typeface="Times New Roman"/>
            </a:endParaRPr>
          </a:p>
          <a:p>
            <a:pPr indent="-228600" lvl="0" marL="228600" rtl="0" algn="l">
              <a:lnSpc>
                <a:spcPct val="100000"/>
              </a:lnSpc>
              <a:spcBef>
                <a:spcPts val="1000"/>
              </a:spcBef>
              <a:spcAft>
                <a:spcPts val="0"/>
              </a:spcAft>
              <a:buClr>
                <a:schemeClr val="dk1"/>
              </a:buClr>
              <a:buSzPts val="3200"/>
              <a:buFont typeface="Times New Roman"/>
              <a:buChar char="●"/>
            </a:pPr>
            <a:r>
              <a:rPr lang="en-US" sz="3200">
                <a:solidFill>
                  <a:schemeClr val="dk1"/>
                </a:solidFill>
                <a:latin typeface="Times New Roman"/>
                <a:ea typeface="Times New Roman"/>
                <a:cs typeface="Times New Roman"/>
                <a:sym typeface="Times New Roman"/>
              </a:rPr>
              <a:t>Simulation of the prototype</a:t>
            </a:r>
            <a:endParaRPr sz="3200">
              <a:solidFill>
                <a:schemeClr val="dk1"/>
              </a:solidFill>
              <a:latin typeface="Times New Roman"/>
              <a:ea typeface="Times New Roman"/>
              <a:cs typeface="Times New Roman"/>
              <a:sym typeface="Times New Roman"/>
            </a:endParaRPr>
          </a:p>
          <a:p>
            <a:pPr indent="-228600" lvl="0" marL="228600" rtl="0" algn="l">
              <a:lnSpc>
                <a:spcPct val="100000"/>
              </a:lnSpc>
              <a:spcBef>
                <a:spcPts val="1000"/>
              </a:spcBef>
              <a:spcAft>
                <a:spcPts val="0"/>
              </a:spcAft>
              <a:buClr>
                <a:schemeClr val="dk1"/>
              </a:buClr>
              <a:buSzPts val="3200"/>
              <a:buFont typeface="Times New Roman"/>
              <a:buChar char="●"/>
            </a:pPr>
            <a:r>
              <a:rPr lang="en-US" sz="3200">
                <a:solidFill>
                  <a:schemeClr val="dk1"/>
                </a:solidFill>
                <a:latin typeface="Times New Roman"/>
                <a:ea typeface="Times New Roman"/>
                <a:cs typeface="Times New Roman"/>
                <a:sym typeface="Times New Roman"/>
              </a:rPr>
              <a:t>Project Maintenance</a:t>
            </a:r>
            <a:endParaRPr sz="3200">
              <a:solidFill>
                <a:schemeClr val="dk1"/>
              </a:solidFill>
              <a:latin typeface="Times New Roman"/>
              <a:ea typeface="Times New Roman"/>
              <a:cs typeface="Times New Roman"/>
              <a:sym typeface="Times New Roman"/>
            </a:endParaRPr>
          </a:p>
          <a:p>
            <a:pPr indent="0" lvl="0" marL="228600" rtl="0" algn="l">
              <a:lnSpc>
                <a:spcPct val="100000"/>
              </a:lnSpc>
              <a:spcBef>
                <a:spcPts val="1000"/>
              </a:spcBef>
              <a:spcAft>
                <a:spcPts val="0"/>
              </a:spcAft>
              <a:buNone/>
            </a:pPr>
            <a:r>
              <a:t/>
            </a:r>
            <a:endParaRPr/>
          </a:p>
          <a:p>
            <a:pPr indent="-114300" lvl="0" marL="228600" rtl="0" algn="l">
              <a:lnSpc>
                <a:spcPct val="100000"/>
              </a:lnSpc>
              <a:spcBef>
                <a:spcPts val="1000"/>
              </a:spcBef>
              <a:spcAft>
                <a:spcPts val="0"/>
              </a:spcAft>
              <a:buSzPts val="1800"/>
              <a:buNone/>
            </a:pPr>
            <a:r>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sp>
        <p:nvSpPr>
          <p:cNvPr id="253" name="Google Shape;253;p39"/>
          <p:cNvSpPr txBox="1"/>
          <p:nvPr>
            <p:ph type="title"/>
          </p:nvPr>
        </p:nvSpPr>
        <p:spPr>
          <a:xfrm>
            <a:off x="2231136" y="2834642"/>
            <a:ext cx="7729800" cy="118860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p>
            <a:pPr indent="0" lvl="0" marL="0" rtl="0" algn="ctr">
              <a:lnSpc>
                <a:spcPct val="90000"/>
              </a:lnSpc>
              <a:spcBef>
                <a:spcPts val="0"/>
              </a:spcBef>
              <a:spcAft>
                <a:spcPts val="0"/>
              </a:spcAft>
              <a:buClr>
                <a:srgbClr val="262626"/>
              </a:buClr>
              <a:buSzPts val="2800"/>
              <a:buFont typeface="Gill Sans"/>
              <a:buNone/>
            </a:pPr>
            <a:r>
              <a:rPr lang="en-US" sz="4000"/>
              <a:t>SCHEMATIC DIAGRAM</a:t>
            </a:r>
            <a:r>
              <a:rPr lang="en-US"/>
              <a:t> </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pic>
        <p:nvPicPr>
          <p:cNvPr id="258" name="Google Shape;258;p40"/>
          <p:cNvPicPr preferRelativeResize="0"/>
          <p:nvPr/>
        </p:nvPicPr>
        <p:blipFill>
          <a:blip r:embed="rId3">
            <a:alphaModFix/>
          </a:blip>
          <a:stretch>
            <a:fillRect/>
          </a:stretch>
        </p:blipFill>
        <p:spPr>
          <a:xfrm>
            <a:off x="166500" y="383425"/>
            <a:ext cx="11859000" cy="609115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41"/>
          <p:cNvSpPr txBox="1"/>
          <p:nvPr>
            <p:ph type="title"/>
          </p:nvPr>
        </p:nvSpPr>
        <p:spPr>
          <a:xfrm>
            <a:off x="2231100" y="2106760"/>
            <a:ext cx="7729800" cy="264450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Autofit/>
          </a:bodyPr>
          <a:lstStyle/>
          <a:p>
            <a:pPr indent="0" lvl="0" marL="0" rtl="0" algn="ctr">
              <a:lnSpc>
                <a:spcPct val="90000"/>
              </a:lnSpc>
              <a:spcBef>
                <a:spcPts val="0"/>
              </a:spcBef>
              <a:spcAft>
                <a:spcPts val="0"/>
              </a:spcAft>
              <a:buClr>
                <a:srgbClr val="262626"/>
              </a:buClr>
              <a:buSzPts val="2520"/>
              <a:buFont typeface="Gill Sans"/>
              <a:buNone/>
            </a:pPr>
            <a:r>
              <a:rPr b="1" lang="en-US" sz="5200"/>
              <a:t>CHAPTER 4 PRESENTATION AND ANALYSIS OF DATA</a:t>
            </a:r>
            <a:endParaRPr b="1" sz="412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5"/>
          <p:cNvSpPr txBox="1"/>
          <p:nvPr>
            <p:ph type="title"/>
          </p:nvPr>
        </p:nvSpPr>
        <p:spPr>
          <a:xfrm>
            <a:off x="838200" y="365125"/>
            <a:ext cx="10515600" cy="892175"/>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p>
            <a:pPr indent="0" lvl="0" marL="0" rtl="0" algn="ctr">
              <a:lnSpc>
                <a:spcPct val="90000"/>
              </a:lnSpc>
              <a:spcBef>
                <a:spcPts val="0"/>
              </a:spcBef>
              <a:spcAft>
                <a:spcPts val="0"/>
              </a:spcAft>
              <a:buClr>
                <a:srgbClr val="262626"/>
              </a:buClr>
              <a:buSzPts val="2800"/>
              <a:buFont typeface="Times New Roman"/>
              <a:buNone/>
            </a:pPr>
            <a:r>
              <a:rPr b="1" lang="en-US" sz="3500">
                <a:latin typeface="Times New Roman"/>
                <a:ea typeface="Times New Roman"/>
                <a:cs typeface="Times New Roman"/>
                <a:sym typeface="Times New Roman"/>
              </a:rPr>
              <a:t>I N T R O D U C T I O N</a:t>
            </a:r>
            <a:endParaRPr sz="3500"/>
          </a:p>
        </p:txBody>
      </p:sp>
      <p:sp>
        <p:nvSpPr>
          <p:cNvPr id="97" name="Google Shape;97;p15"/>
          <p:cNvSpPr txBox="1"/>
          <p:nvPr>
            <p:ph idx="1" type="body"/>
          </p:nvPr>
        </p:nvSpPr>
        <p:spPr>
          <a:xfrm>
            <a:off x="838200" y="1508760"/>
            <a:ext cx="10515600" cy="4668203"/>
          </a:xfrm>
          <a:prstGeom prst="rect">
            <a:avLst/>
          </a:prstGeom>
          <a:noFill/>
          <a:ln>
            <a:noFill/>
          </a:ln>
        </p:spPr>
        <p:txBody>
          <a:bodyPr anchorCtr="0" anchor="t" bIns="45700" lIns="91425" spcFirstLastPara="1" rIns="91425" wrap="square" tIns="45700">
            <a:normAutofit/>
          </a:bodyPr>
          <a:lstStyle/>
          <a:p>
            <a:pPr indent="-364517" lvl="0" marL="228600" rtl="0" algn="l">
              <a:spcBef>
                <a:spcPts val="0"/>
              </a:spcBef>
              <a:spcAft>
                <a:spcPts val="0"/>
              </a:spcAft>
              <a:buClr>
                <a:schemeClr val="dk1"/>
              </a:buClr>
              <a:buSzPts val="3940"/>
              <a:buFont typeface="Times New Roman"/>
              <a:buChar char="•"/>
            </a:pPr>
            <a:r>
              <a:rPr lang="en-US" sz="3940">
                <a:solidFill>
                  <a:schemeClr val="dk1"/>
                </a:solidFill>
                <a:latin typeface="Times New Roman"/>
                <a:ea typeface="Times New Roman"/>
                <a:cs typeface="Times New Roman"/>
                <a:sym typeface="Times New Roman"/>
              </a:rPr>
              <a:t>Home automation concept</a:t>
            </a:r>
            <a:endParaRPr sz="3940">
              <a:solidFill>
                <a:schemeClr val="dk1"/>
              </a:solidFill>
              <a:latin typeface="Times New Roman"/>
              <a:ea typeface="Times New Roman"/>
              <a:cs typeface="Times New Roman"/>
              <a:sym typeface="Times New Roman"/>
            </a:endParaRPr>
          </a:p>
          <a:p>
            <a:pPr indent="-364517" lvl="0" marL="228600" rtl="0" algn="l">
              <a:spcBef>
                <a:spcPts val="0"/>
              </a:spcBef>
              <a:spcAft>
                <a:spcPts val="0"/>
              </a:spcAft>
              <a:buClr>
                <a:schemeClr val="dk1"/>
              </a:buClr>
              <a:buSzPts val="3940"/>
              <a:buFont typeface="Times New Roman"/>
              <a:buChar char="•"/>
            </a:pPr>
            <a:r>
              <a:rPr lang="en-US" sz="3940">
                <a:solidFill>
                  <a:schemeClr val="dk1"/>
                </a:solidFill>
                <a:latin typeface="Times New Roman"/>
                <a:ea typeface="Times New Roman"/>
                <a:cs typeface="Times New Roman"/>
                <a:sym typeface="Times New Roman"/>
              </a:rPr>
              <a:t>There is already existing products and components that aid automation of home appliances. </a:t>
            </a:r>
            <a:endParaRPr sz="3940">
              <a:solidFill>
                <a:schemeClr val="dk1"/>
              </a:solidFill>
              <a:latin typeface="Times New Roman"/>
              <a:ea typeface="Times New Roman"/>
              <a:cs typeface="Times New Roman"/>
              <a:sym typeface="Times New Roman"/>
            </a:endParaRPr>
          </a:p>
          <a:p>
            <a:pPr indent="-364517" lvl="0" marL="228600" rtl="0" algn="l">
              <a:spcBef>
                <a:spcPts val="0"/>
              </a:spcBef>
              <a:spcAft>
                <a:spcPts val="0"/>
              </a:spcAft>
              <a:buClr>
                <a:schemeClr val="dk1"/>
              </a:buClr>
              <a:buSzPts val="3940"/>
              <a:buFont typeface="Times New Roman"/>
              <a:buChar char="•"/>
            </a:pPr>
            <a:r>
              <a:rPr lang="en-US" sz="3940">
                <a:solidFill>
                  <a:schemeClr val="dk1"/>
                </a:solidFill>
                <a:latin typeface="Times New Roman"/>
                <a:ea typeface="Times New Roman"/>
                <a:cs typeface="Times New Roman"/>
                <a:sym typeface="Times New Roman"/>
              </a:rPr>
              <a:t>GSM Based Home Automation using Arduino as a switch box </a:t>
            </a:r>
            <a:endParaRPr sz="4101">
              <a:solidFill>
                <a:schemeClr val="dk1"/>
              </a:solidFill>
              <a:latin typeface="Times New Roman"/>
              <a:ea typeface="Times New Roman"/>
              <a:cs typeface="Times New Roman"/>
              <a:sym typeface="Times New Roman"/>
            </a:endParaRPr>
          </a:p>
          <a:p>
            <a:pPr indent="-114300" lvl="0" marL="228600" rtl="0" algn="l">
              <a:lnSpc>
                <a:spcPct val="100000"/>
              </a:lnSpc>
              <a:spcBef>
                <a:spcPts val="1000"/>
              </a:spcBef>
              <a:spcAft>
                <a:spcPts val="0"/>
              </a:spcAft>
              <a:buSzPts val="1800"/>
              <a:buNone/>
            </a:pPr>
            <a:r>
              <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42"/>
          <p:cNvSpPr txBox="1"/>
          <p:nvPr>
            <p:ph type="title"/>
          </p:nvPr>
        </p:nvSpPr>
        <p:spPr>
          <a:xfrm>
            <a:off x="838200" y="365125"/>
            <a:ext cx="10515600" cy="89220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p>
            <a:pPr indent="0" lvl="0" marL="0" rtl="0" algn="ctr">
              <a:lnSpc>
                <a:spcPct val="90000"/>
              </a:lnSpc>
              <a:spcBef>
                <a:spcPts val="0"/>
              </a:spcBef>
              <a:spcAft>
                <a:spcPts val="0"/>
              </a:spcAft>
              <a:buClr>
                <a:srgbClr val="262626"/>
              </a:buClr>
              <a:buSzPts val="2800"/>
              <a:buFont typeface="Times New Roman"/>
              <a:buNone/>
            </a:pPr>
            <a:r>
              <a:rPr b="1" lang="en-US">
                <a:latin typeface="Times New Roman"/>
                <a:ea typeface="Times New Roman"/>
                <a:cs typeface="Times New Roman"/>
                <a:sym typeface="Times New Roman"/>
              </a:rPr>
              <a:t>PRESENTATION AND ANALYSIS OF DATA</a:t>
            </a:r>
            <a:endParaRPr/>
          </a:p>
        </p:txBody>
      </p:sp>
      <p:sp>
        <p:nvSpPr>
          <p:cNvPr id="269" name="Google Shape;269;p42"/>
          <p:cNvSpPr txBox="1"/>
          <p:nvPr>
            <p:ph idx="1" type="body"/>
          </p:nvPr>
        </p:nvSpPr>
        <p:spPr>
          <a:xfrm>
            <a:off x="838200" y="1508760"/>
            <a:ext cx="10515600" cy="4668300"/>
          </a:xfrm>
          <a:prstGeom prst="rect">
            <a:avLst/>
          </a:prstGeom>
          <a:noFill/>
          <a:ln>
            <a:noFill/>
          </a:ln>
        </p:spPr>
        <p:txBody>
          <a:bodyPr anchorCtr="0" anchor="t" bIns="45700" lIns="91425" spcFirstLastPara="1" rIns="91425" wrap="square" tIns="45700">
            <a:normAutofit/>
          </a:bodyPr>
          <a:lstStyle/>
          <a:p>
            <a:pPr indent="-228600" lvl="0" marL="228600" rtl="0" algn="l">
              <a:lnSpc>
                <a:spcPct val="100000"/>
              </a:lnSpc>
              <a:spcBef>
                <a:spcPts val="1000"/>
              </a:spcBef>
              <a:spcAft>
                <a:spcPts val="0"/>
              </a:spcAft>
              <a:buSzPts val="3200"/>
              <a:buChar char="•"/>
            </a:pPr>
            <a:r>
              <a:rPr lang="en-US" sz="3200">
                <a:solidFill>
                  <a:srgbClr val="000000"/>
                </a:solidFill>
                <a:latin typeface="Times New Roman"/>
                <a:ea typeface="Times New Roman"/>
                <a:cs typeface="Times New Roman"/>
                <a:sym typeface="Times New Roman"/>
              </a:rPr>
              <a:t>Automatic Switching of Appliance</a:t>
            </a:r>
            <a:endParaRPr sz="3200">
              <a:solidFill>
                <a:srgbClr val="000000"/>
              </a:solidFill>
              <a:latin typeface="Times New Roman"/>
              <a:ea typeface="Times New Roman"/>
              <a:cs typeface="Times New Roman"/>
              <a:sym typeface="Times New Roman"/>
            </a:endParaRPr>
          </a:p>
          <a:p>
            <a:pPr indent="-228600" lvl="0" marL="228600" rtl="0" algn="l">
              <a:lnSpc>
                <a:spcPct val="100000"/>
              </a:lnSpc>
              <a:spcBef>
                <a:spcPts val="1000"/>
              </a:spcBef>
              <a:spcAft>
                <a:spcPts val="0"/>
              </a:spcAft>
              <a:buClr>
                <a:srgbClr val="000000"/>
              </a:buClr>
              <a:buSzPts val="3200"/>
              <a:buFont typeface="Times New Roman"/>
              <a:buChar char="•"/>
            </a:pPr>
            <a:r>
              <a:rPr lang="en-US" sz="3200">
                <a:solidFill>
                  <a:srgbClr val="000000"/>
                </a:solidFill>
                <a:latin typeface="Times New Roman"/>
                <a:ea typeface="Times New Roman"/>
                <a:cs typeface="Times New Roman"/>
                <a:sym typeface="Times New Roman"/>
              </a:rPr>
              <a:t>Remote Controlling Switch Box using Mobile Phone</a:t>
            </a:r>
            <a:endParaRPr sz="3200">
              <a:solidFill>
                <a:srgbClr val="000000"/>
              </a:solidFill>
              <a:latin typeface="Times New Roman"/>
              <a:ea typeface="Times New Roman"/>
              <a:cs typeface="Times New Roman"/>
              <a:sym typeface="Times New Roman"/>
            </a:endParaRPr>
          </a:p>
          <a:p>
            <a:pPr indent="-228600" lvl="0" marL="228600" rtl="0" algn="l">
              <a:lnSpc>
                <a:spcPct val="100000"/>
              </a:lnSpc>
              <a:spcBef>
                <a:spcPts val="1000"/>
              </a:spcBef>
              <a:spcAft>
                <a:spcPts val="0"/>
              </a:spcAft>
              <a:buClr>
                <a:srgbClr val="000000"/>
              </a:buClr>
              <a:buSzPts val="3200"/>
              <a:buFont typeface="Times New Roman"/>
              <a:buChar char="•"/>
            </a:pPr>
            <a:r>
              <a:rPr lang="en-US" sz="3200">
                <a:solidFill>
                  <a:srgbClr val="000000"/>
                </a:solidFill>
                <a:latin typeface="Times New Roman"/>
                <a:ea typeface="Times New Roman"/>
                <a:cs typeface="Times New Roman"/>
                <a:sym typeface="Times New Roman"/>
              </a:rPr>
              <a:t>Integrate Web Application for Home Appliance Control</a:t>
            </a:r>
            <a:endParaRPr sz="3200">
              <a:solidFill>
                <a:srgbClr val="000000"/>
              </a:solidFill>
              <a:latin typeface="Times New Roman"/>
              <a:ea typeface="Times New Roman"/>
              <a:cs typeface="Times New Roman"/>
              <a:sym typeface="Times New Roman"/>
            </a:endParaRPr>
          </a:p>
          <a:p>
            <a:pPr indent="-228600" lvl="0" marL="228600" rtl="0" algn="l">
              <a:lnSpc>
                <a:spcPct val="100000"/>
              </a:lnSpc>
              <a:spcBef>
                <a:spcPts val="1000"/>
              </a:spcBef>
              <a:spcAft>
                <a:spcPts val="0"/>
              </a:spcAft>
              <a:buClr>
                <a:srgbClr val="000000"/>
              </a:buClr>
              <a:buSzPts val="3200"/>
              <a:buFont typeface="Times New Roman"/>
              <a:buChar char="•"/>
            </a:pPr>
            <a:r>
              <a:rPr lang="en-US" sz="3200">
                <a:solidFill>
                  <a:srgbClr val="000000"/>
                </a:solidFill>
                <a:latin typeface="Times New Roman"/>
                <a:ea typeface="Times New Roman"/>
                <a:cs typeface="Times New Roman"/>
                <a:sym typeface="Times New Roman"/>
              </a:rPr>
              <a:t>Other Features of the System</a:t>
            </a:r>
            <a:endParaRPr sz="3200">
              <a:solidFill>
                <a:srgbClr val="000000"/>
              </a:solidFill>
              <a:latin typeface="Times New Roman"/>
              <a:ea typeface="Times New Roman"/>
              <a:cs typeface="Times New Roman"/>
              <a:sym typeface="Times New Roman"/>
            </a:endParaRPr>
          </a:p>
          <a:p>
            <a:pPr indent="-114300" lvl="0" marL="228600" rtl="0" algn="l">
              <a:lnSpc>
                <a:spcPct val="100000"/>
              </a:lnSpc>
              <a:spcBef>
                <a:spcPts val="1000"/>
              </a:spcBef>
              <a:spcAft>
                <a:spcPts val="0"/>
              </a:spcAft>
              <a:buSzPts val="1800"/>
              <a:buNone/>
            </a:pPr>
            <a:r>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43"/>
          <p:cNvSpPr txBox="1"/>
          <p:nvPr>
            <p:ph type="title"/>
          </p:nvPr>
        </p:nvSpPr>
        <p:spPr>
          <a:xfrm>
            <a:off x="1025100" y="2834700"/>
            <a:ext cx="10141800" cy="118860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p>
            <a:pPr indent="0" lvl="0" marL="0" rtl="0" algn="ctr">
              <a:lnSpc>
                <a:spcPct val="90000"/>
              </a:lnSpc>
              <a:spcBef>
                <a:spcPts val="0"/>
              </a:spcBef>
              <a:spcAft>
                <a:spcPts val="0"/>
              </a:spcAft>
              <a:buClr>
                <a:srgbClr val="262626"/>
              </a:buClr>
              <a:buSzPts val="2800"/>
              <a:buFont typeface="Gill Sans"/>
              <a:buNone/>
            </a:pPr>
            <a:r>
              <a:rPr lang="en-US" sz="4000"/>
              <a:t>AUTOMATIC SWITCHING OF APPLIANCE</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44"/>
          <p:cNvSpPr txBox="1"/>
          <p:nvPr>
            <p:ph type="title"/>
          </p:nvPr>
        </p:nvSpPr>
        <p:spPr>
          <a:xfrm>
            <a:off x="838200" y="365125"/>
            <a:ext cx="10515600" cy="89220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p>
            <a:pPr indent="0" lvl="0" marL="0" rtl="0" algn="ctr">
              <a:lnSpc>
                <a:spcPct val="90000"/>
              </a:lnSpc>
              <a:spcBef>
                <a:spcPts val="0"/>
              </a:spcBef>
              <a:spcAft>
                <a:spcPts val="0"/>
              </a:spcAft>
              <a:buClr>
                <a:srgbClr val="262626"/>
              </a:buClr>
              <a:buSzPts val="2800"/>
              <a:buFont typeface="Times New Roman"/>
              <a:buNone/>
            </a:pPr>
            <a:r>
              <a:rPr b="1" lang="en-US">
                <a:latin typeface="Times New Roman"/>
                <a:ea typeface="Times New Roman"/>
                <a:cs typeface="Times New Roman"/>
                <a:sym typeface="Times New Roman"/>
              </a:rPr>
              <a:t>AUTOMATIC SWITCHING OF APPLIANCE</a:t>
            </a:r>
            <a:endParaRPr/>
          </a:p>
        </p:txBody>
      </p:sp>
      <p:sp>
        <p:nvSpPr>
          <p:cNvPr id="280" name="Google Shape;280;p44"/>
          <p:cNvSpPr txBox="1"/>
          <p:nvPr>
            <p:ph idx="1" type="body"/>
          </p:nvPr>
        </p:nvSpPr>
        <p:spPr>
          <a:xfrm>
            <a:off x="838200" y="1508760"/>
            <a:ext cx="10515600" cy="4668300"/>
          </a:xfrm>
          <a:prstGeom prst="rect">
            <a:avLst/>
          </a:prstGeom>
          <a:noFill/>
          <a:ln>
            <a:noFill/>
          </a:ln>
        </p:spPr>
        <p:txBody>
          <a:bodyPr anchorCtr="0" anchor="t" bIns="45700" lIns="91425" spcFirstLastPara="1" rIns="91425" wrap="square" tIns="45700">
            <a:normAutofit/>
          </a:bodyPr>
          <a:lstStyle/>
          <a:p>
            <a:pPr indent="-317500" lvl="0" marL="228600" rtl="0" algn="l">
              <a:spcBef>
                <a:spcPts val="1000"/>
              </a:spcBef>
              <a:spcAft>
                <a:spcPts val="0"/>
              </a:spcAft>
              <a:buClr>
                <a:schemeClr val="dk1"/>
              </a:buClr>
              <a:buSzPts val="3200"/>
              <a:buFont typeface="Times New Roman"/>
              <a:buChar char="•"/>
            </a:pPr>
            <a:r>
              <a:rPr lang="en-US" sz="3200">
                <a:solidFill>
                  <a:schemeClr val="dk1"/>
                </a:solidFill>
                <a:latin typeface="Times New Roman"/>
                <a:ea typeface="Times New Roman"/>
                <a:cs typeface="Times New Roman"/>
                <a:sym typeface="Times New Roman"/>
              </a:rPr>
              <a:t>Sending a SMS Message</a:t>
            </a:r>
            <a:endParaRPr sz="3200">
              <a:solidFill>
                <a:schemeClr val="dk1"/>
              </a:solidFill>
              <a:latin typeface="Times New Roman"/>
              <a:ea typeface="Times New Roman"/>
              <a:cs typeface="Times New Roman"/>
              <a:sym typeface="Times New Roman"/>
            </a:endParaRPr>
          </a:p>
          <a:p>
            <a:pPr indent="-317500" lvl="0" marL="228600" rtl="0" algn="l">
              <a:spcBef>
                <a:spcPts val="1000"/>
              </a:spcBef>
              <a:spcAft>
                <a:spcPts val="0"/>
              </a:spcAft>
              <a:buClr>
                <a:schemeClr val="dk1"/>
              </a:buClr>
              <a:buSzPts val="3200"/>
              <a:buFont typeface="Times New Roman"/>
              <a:buChar char="•"/>
            </a:pPr>
            <a:r>
              <a:rPr lang="en-US" sz="3200">
                <a:solidFill>
                  <a:schemeClr val="dk1"/>
                </a:solidFill>
                <a:latin typeface="Times New Roman"/>
                <a:ea typeface="Times New Roman"/>
                <a:cs typeface="Times New Roman"/>
                <a:sym typeface="Times New Roman"/>
              </a:rPr>
              <a:t>Feedback Messaging</a:t>
            </a:r>
            <a:endParaRPr sz="3200">
              <a:solidFill>
                <a:schemeClr val="dk1"/>
              </a:solidFill>
              <a:latin typeface="Times New Roman"/>
              <a:ea typeface="Times New Roman"/>
              <a:cs typeface="Times New Roman"/>
              <a:sym typeface="Times New Roman"/>
            </a:endParaRPr>
          </a:p>
          <a:p>
            <a:pPr indent="-431800" lvl="0" marL="914400" rtl="0" algn="l">
              <a:spcBef>
                <a:spcPts val="0"/>
              </a:spcBef>
              <a:spcAft>
                <a:spcPts val="0"/>
              </a:spcAft>
              <a:buClr>
                <a:schemeClr val="dk1"/>
              </a:buClr>
              <a:buSzPts val="3200"/>
              <a:buFont typeface="Times New Roman"/>
              <a:buChar char="-"/>
            </a:pPr>
            <a:r>
              <a:rPr lang="en-US" sz="3200">
                <a:solidFill>
                  <a:schemeClr val="dk1"/>
                </a:solidFill>
                <a:latin typeface="Times New Roman"/>
                <a:ea typeface="Times New Roman"/>
                <a:cs typeface="Times New Roman"/>
                <a:sym typeface="Times New Roman"/>
              </a:rPr>
              <a:t>The user will receive a message after sending an SMS to switch an appliance. This allows the user to be informed of the appliance status.</a:t>
            </a:r>
            <a:endParaRPr sz="3200">
              <a:solidFill>
                <a:srgbClr val="000000"/>
              </a:solidFill>
              <a:latin typeface="Times New Roman"/>
              <a:ea typeface="Times New Roman"/>
              <a:cs typeface="Times New Roman"/>
              <a:sym typeface="Times New Roman"/>
            </a:endParaRPr>
          </a:p>
          <a:p>
            <a:pPr indent="-114300" lvl="0" marL="228600" rtl="0" algn="l">
              <a:lnSpc>
                <a:spcPct val="100000"/>
              </a:lnSpc>
              <a:spcBef>
                <a:spcPts val="1000"/>
              </a:spcBef>
              <a:spcAft>
                <a:spcPts val="0"/>
              </a:spcAft>
              <a:buSzPts val="1800"/>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pic>
        <p:nvPicPr>
          <p:cNvPr id="285" name="Google Shape;285;p45"/>
          <p:cNvPicPr preferRelativeResize="0"/>
          <p:nvPr/>
        </p:nvPicPr>
        <p:blipFill>
          <a:blip r:embed="rId3">
            <a:alphaModFix/>
          </a:blip>
          <a:stretch>
            <a:fillRect/>
          </a:stretch>
        </p:blipFill>
        <p:spPr>
          <a:xfrm>
            <a:off x="152400" y="152400"/>
            <a:ext cx="11887201" cy="6350199"/>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sp>
        <p:nvSpPr>
          <p:cNvPr id="290" name="Google Shape;290;p46"/>
          <p:cNvSpPr txBox="1"/>
          <p:nvPr>
            <p:ph type="title"/>
          </p:nvPr>
        </p:nvSpPr>
        <p:spPr>
          <a:xfrm>
            <a:off x="1496400" y="2572350"/>
            <a:ext cx="9199200" cy="171330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p>
            <a:pPr indent="0" lvl="0" marL="0" rtl="0" algn="ctr">
              <a:lnSpc>
                <a:spcPct val="90000"/>
              </a:lnSpc>
              <a:spcBef>
                <a:spcPts val="0"/>
              </a:spcBef>
              <a:spcAft>
                <a:spcPts val="0"/>
              </a:spcAft>
              <a:buClr>
                <a:srgbClr val="262626"/>
              </a:buClr>
              <a:buSzPts val="2800"/>
              <a:buFont typeface="Gill Sans"/>
              <a:buNone/>
            </a:pPr>
            <a:r>
              <a:rPr lang="en-US" sz="4000"/>
              <a:t>REMOTE CONTROLLING SWITCHBOX USING MOBILE PHONE</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47"/>
          <p:cNvSpPr txBox="1"/>
          <p:nvPr>
            <p:ph type="title"/>
          </p:nvPr>
        </p:nvSpPr>
        <p:spPr>
          <a:xfrm>
            <a:off x="838200" y="365125"/>
            <a:ext cx="10515600" cy="89220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fontScale="90000"/>
          </a:bodyPr>
          <a:lstStyle/>
          <a:p>
            <a:pPr indent="0" lvl="0" marL="0" rtl="0" algn="ctr">
              <a:lnSpc>
                <a:spcPct val="90000"/>
              </a:lnSpc>
              <a:spcBef>
                <a:spcPts val="0"/>
              </a:spcBef>
              <a:spcAft>
                <a:spcPts val="0"/>
              </a:spcAft>
              <a:buClr>
                <a:srgbClr val="262626"/>
              </a:buClr>
              <a:buSzPct val="100000"/>
              <a:buFont typeface="Times New Roman"/>
              <a:buNone/>
            </a:pPr>
            <a:r>
              <a:rPr b="1" lang="en-US">
                <a:latin typeface="Times New Roman"/>
                <a:ea typeface="Times New Roman"/>
                <a:cs typeface="Times New Roman"/>
                <a:sym typeface="Times New Roman"/>
              </a:rPr>
              <a:t>REMOTE CONTROLLING SWITCHBOX USING MOBILE PHONE</a:t>
            </a:r>
            <a:endParaRPr/>
          </a:p>
        </p:txBody>
      </p:sp>
      <p:sp>
        <p:nvSpPr>
          <p:cNvPr id="296" name="Google Shape;296;p47"/>
          <p:cNvSpPr txBox="1"/>
          <p:nvPr>
            <p:ph idx="1" type="body"/>
          </p:nvPr>
        </p:nvSpPr>
        <p:spPr>
          <a:xfrm>
            <a:off x="838200" y="1508760"/>
            <a:ext cx="10515600" cy="4668300"/>
          </a:xfrm>
          <a:prstGeom prst="rect">
            <a:avLst/>
          </a:prstGeom>
          <a:noFill/>
          <a:ln>
            <a:noFill/>
          </a:ln>
        </p:spPr>
        <p:txBody>
          <a:bodyPr anchorCtr="0" anchor="t" bIns="45700" lIns="91425" spcFirstLastPara="1" rIns="91425" wrap="square" tIns="45700">
            <a:normAutofit/>
          </a:bodyPr>
          <a:lstStyle/>
          <a:p>
            <a:pPr indent="-228600" lvl="0" marL="228600" rtl="0" algn="l">
              <a:lnSpc>
                <a:spcPct val="100000"/>
              </a:lnSpc>
              <a:spcBef>
                <a:spcPts val="1000"/>
              </a:spcBef>
              <a:spcAft>
                <a:spcPts val="0"/>
              </a:spcAft>
              <a:buClr>
                <a:srgbClr val="000000"/>
              </a:buClr>
              <a:buSzPts val="3200"/>
              <a:buFont typeface="Times New Roman"/>
              <a:buChar char="•"/>
            </a:pPr>
            <a:r>
              <a:rPr lang="en-US" sz="3200">
                <a:solidFill>
                  <a:srgbClr val="000000"/>
                </a:solidFill>
                <a:latin typeface="Times New Roman"/>
                <a:ea typeface="Times New Roman"/>
                <a:cs typeface="Times New Roman"/>
                <a:sym typeface="Times New Roman"/>
              </a:rPr>
              <a:t>Sending an SMS to the switchbox. </a:t>
            </a:r>
            <a:endParaRPr sz="3200">
              <a:solidFill>
                <a:srgbClr val="000000"/>
              </a:solidFill>
              <a:latin typeface="Times New Roman"/>
              <a:ea typeface="Times New Roman"/>
              <a:cs typeface="Times New Roman"/>
              <a:sym typeface="Times New Roman"/>
            </a:endParaRPr>
          </a:p>
          <a:p>
            <a:pPr indent="0" lvl="0" marL="228600" rtl="0" algn="l">
              <a:lnSpc>
                <a:spcPct val="100000"/>
              </a:lnSpc>
              <a:spcBef>
                <a:spcPts val="1000"/>
              </a:spcBef>
              <a:spcAft>
                <a:spcPts val="0"/>
              </a:spcAft>
              <a:buNone/>
            </a:pPr>
            <a:r>
              <a:t/>
            </a:r>
            <a:endParaRPr sz="3200">
              <a:solidFill>
                <a:srgbClr val="000000"/>
              </a:solidFill>
              <a:latin typeface="Times New Roman"/>
              <a:ea typeface="Times New Roman"/>
              <a:cs typeface="Times New Roman"/>
              <a:sym typeface="Times New Roman"/>
            </a:endParaRPr>
          </a:p>
          <a:p>
            <a:pPr indent="-228600" lvl="0" marL="228600" rtl="0" algn="l">
              <a:lnSpc>
                <a:spcPct val="100000"/>
              </a:lnSpc>
              <a:spcBef>
                <a:spcPts val="1000"/>
              </a:spcBef>
              <a:spcAft>
                <a:spcPts val="0"/>
              </a:spcAft>
              <a:buClr>
                <a:srgbClr val="000000"/>
              </a:buClr>
              <a:buSzPts val="3200"/>
              <a:buFont typeface="Times New Roman"/>
              <a:buChar char="•"/>
            </a:pPr>
            <a:r>
              <a:rPr lang="en-US" sz="3200">
                <a:solidFill>
                  <a:srgbClr val="000000"/>
                </a:solidFill>
                <a:latin typeface="Times New Roman"/>
                <a:ea typeface="Times New Roman"/>
                <a:cs typeface="Times New Roman"/>
                <a:sym typeface="Times New Roman"/>
              </a:rPr>
              <a:t>The process of receiving to the switchbox is the GSM module Decodes the SMS from Mobile Phone for the user to control the appliances. </a:t>
            </a:r>
            <a:r>
              <a:rPr lang="en-US" sz="3200">
                <a:solidFill>
                  <a:srgbClr val="000000"/>
                </a:solidFill>
                <a:latin typeface="Times New Roman"/>
                <a:ea typeface="Times New Roman"/>
                <a:cs typeface="Times New Roman"/>
                <a:sym typeface="Times New Roman"/>
              </a:rPr>
              <a:t> </a:t>
            </a:r>
            <a:endParaRPr sz="3200">
              <a:solidFill>
                <a:srgbClr val="000000"/>
              </a:solidFill>
              <a:latin typeface="Times New Roman"/>
              <a:ea typeface="Times New Roman"/>
              <a:cs typeface="Times New Roman"/>
              <a:sym typeface="Times New Roman"/>
            </a:endParaRPr>
          </a:p>
          <a:p>
            <a:pPr indent="-114300" lvl="0" marL="228600" rtl="0" algn="l">
              <a:lnSpc>
                <a:spcPct val="100000"/>
              </a:lnSpc>
              <a:spcBef>
                <a:spcPts val="1000"/>
              </a:spcBef>
              <a:spcAft>
                <a:spcPts val="0"/>
              </a:spcAft>
              <a:buSzPts val="1800"/>
              <a:buNone/>
            </a:pPr>
            <a:r>
              <a:t/>
            </a:r>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0" name="Shape 300"/>
        <p:cNvGrpSpPr/>
        <p:nvPr/>
      </p:nvGrpSpPr>
      <p:grpSpPr>
        <a:xfrm>
          <a:off x="0" y="0"/>
          <a:ext cx="0" cy="0"/>
          <a:chOff x="0" y="0"/>
          <a:chExt cx="0" cy="0"/>
        </a:xfrm>
      </p:grpSpPr>
      <p:sp>
        <p:nvSpPr>
          <p:cNvPr id="301" name="Google Shape;301;p48"/>
          <p:cNvSpPr txBox="1"/>
          <p:nvPr>
            <p:ph type="title"/>
          </p:nvPr>
        </p:nvSpPr>
        <p:spPr>
          <a:xfrm>
            <a:off x="838200" y="365125"/>
            <a:ext cx="10515600" cy="89220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fontScale="90000"/>
          </a:bodyPr>
          <a:lstStyle/>
          <a:p>
            <a:pPr indent="0" lvl="0" marL="0" rtl="0" algn="ctr">
              <a:lnSpc>
                <a:spcPct val="90000"/>
              </a:lnSpc>
              <a:spcBef>
                <a:spcPts val="0"/>
              </a:spcBef>
              <a:spcAft>
                <a:spcPts val="0"/>
              </a:spcAft>
              <a:buClr>
                <a:srgbClr val="262626"/>
              </a:buClr>
              <a:buSzPct val="100000"/>
              <a:buFont typeface="Times New Roman"/>
              <a:buNone/>
            </a:pPr>
            <a:r>
              <a:rPr b="1" lang="en-US">
                <a:latin typeface="Times New Roman"/>
                <a:ea typeface="Times New Roman"/>
                <a:cs typeface="Times New Roman"/>
                <a:sym typeface="Times New Roman"/>
              </a:rPr>
              <a:t>REMOTE CONTROLLING SWITCHBOX USING MOBILE PHONE</a:t>
            </a:r>
            <a:endParaRPr/>
          </a:p>
        </p:txBody>
      </p:sp>
      <p:sp>
        <p:nvSpPr>
          <p:cNvPr id="302" name="Google Shape;302;p48"/>
          <p:cNvSpPr txBox="1"/>
          <p:nvPr>
            <p:ph idx="1" type="body"/>
          </p:nvPr>
        </p:nvSpPr>
        <p:spPr>
          <a:xfrm>
            <a:off x="838200" y="1508760"/>
            <a:ext cx="10515600" cy="4668300"/>
          </a:xfrm>
          <a:prstGeom prst="rect">
            <a:avLst/>
          </a:prstGeom>
          <a:noFill/>
          <a:ln>
            <a:noFill/>
          </a:ln>
        </p:spPr>
        <p:txBody>
          <a:bodyPr anchorCtr="0" anchor="t" bIns="45700" lIns="91425" spcFirstLastPara="1" rIns="91425" wrap="square" tIns="45700">
            <a:normAutofit/>
          </a:bodyPr>
          <a:lstStyle/>
          <a:p>
            <a:pPr indent="-228600" lvl="0" marL="228600" rtl="0" algn="l">
              <a:lnSpc>
                <a:spcPct val="100000"/>
              </a:lnSpc>
              <a:spcBef>
                <a:spcPts val="1000"/>
              </a:spcBef>
              <a:spcAft>
                <a:spcPts val="0"/>
              </a:spcAft>
              <a:buClr>
                <a:srgbClr val="000000"/>
              </a:buClr>
              <a:buSzPts val="3200"/>
              <a:buFont typeface="Times New Roman"/>
              <a:buChar char="•"/>
            </a:pPr>
            <a:r>
              <a:rPr lang="en-US" sz="3200">
                <a:solidFill>
                  <a:srgbClr val="000000"/>
                </a:solidFill>
                <a:latin typeface="Times New Roman"/>
                <a:ea typeface="Times New Roman"/>
                <a:cs typeface="Times New Roman"/>
                <a:sym typeface="Times New Roman"/>
              </a:rPr>
              <a:t>The message must contain with ‘ON#(the ‘#’ appliance number want to control)’ while the ‘OFF#(the’#’ Appliance number wants to control)’ to control the appliances the switching delay depends on the signal. </a:t>
            </a:r>
            <a:endParaRPr sz="3200">
              <a:solidFill>
                <a:srgbClr val="000000"/>
              </a:solidFill>
              <a:latin typeface="Times New Roman"/>
              <a:ea typeface="Times New Roman"/>
              <a:cs typeface="Times New Roman"/>
              <a:sym typeface="Times New Roman"/>
            </a:endParaRPr>
          </a:p>
          <a:p>
            <a:pPr indent="0" lvl="0" marL="228600" rtl="0" algn="l">
              <a:lnSpc>
                <a:spcPct val="100000"/>
              </a:lnSpc>
              <a:spcBef>
                <a:spcPts val="1000"/>
              </a:spcBef>
              <a:spcAft>
                <a:spcPts val="0"/>
              </a:spcAft>
              <a:buNone/>
            </a:pPr>
            <a:r>
              <a:t/>
            </a:r>
            <a:endParaRPr sz="3200">
              <a:solidFill>
                <a:srgbClr val="000000"/>
              </a:solidFill>
              <a:latin typeface="Times New Roman"/>
              <a:ea typeface="Times New Roman"/>
              <a:cs typeface="Times New Roman"/>
              <a:sym typeface="Times New Roman"/>
            </a:endParaRPr>
          </a:p>
          <a:p>
            <a:pPr indent="-228600" lvl="0" marL="228600" rtl="0" algn="l">
              <a:lnSpc>
                <a:spcPct val="100000"/>
              </a:lnSpc>
              <a:spcBef>
                <a:spcPts val="1000"/>
              </a:spcBef>
              <a:spcAft>
                <a:spcPts val="0"/>
              </a:spcAft>
              <a:buClr>
                <a:srgbClr val="000000"/>
              </a:buClr>
              <a:buSzPts val="3200"/>
              <a:buFont typeface="Times New Roman"/>
              <a:buChar char="•"/>
            </a:pPr>
            <a:r>
              <a:rPr lang="en-US" sz="3200">
                <a:solidFill>
                  <a:srgbClr val="000000"/>
                </a:solidFill>
                <a:latin typeface="Times New Roman"/>
                <a:ea typeface="Times New Roman"/>
                <a:cs typeface="Times New Roman"/>
                <a:sym typeface="Times New Roman"/>
              </a:rPr>
              <a:t>Block Diagram of GSM Control Appliances</a:t>
            </a:r>
            <a:endParaRPr sz="3200">
              <a:solidFill>
                <a:srgbClr val="000000"/>
              </a:solidFill>
              <a:latin typeface="Times New Roman"/>
              <a:ea typeface="Times New Roman"/>
              <a:cs typeface="Times New Roman"/>
              <a:sym typeface="Times New Roman"/>
            </a:endParaRPr>
          </a:p>
          <a:p>
            <a:pPr indent="-114300" lvl="0" marL="228600" rtl="0" algn="l">
              <a:lnSpc>
                <a:spcPct val="100000"/>
              </a:lnSpc>
              <a:spcBef>
                <a:spcPts val="1000"/>
              </a:spcBef>
              <a:spcAft>
                <a:spcPts val="0"/>
              </a:spcAft>
              <a:buSzPts val="1800"/>
              <a:buNone/>
            </a:pPr>
            <a:r>
              <a:t/>
            </a:r>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pic>
        <p:nvPicPr>
          <p:cNvPr id="307" name="Google Shape;307;p49"/>
          <p:cNvPicPr preferRelativeResize="0"/>
          <p:nvPr/>
        </p:nvPicPr>
        <p:blipFill rotWithShape="1">
          <a:blip r:embed="rId3">
            <a:alphaModFix/>
          </a:blip>
          <a:srcRect b="5542" l="5519" r="3097" t="10607"/>
          <a:stretch/>
        </p:blipFill>
        <p:spPr>
          <a:xfrm>
            <a:off x="725188" y="264962"/>
            <a:ext cx="10741626" cy="6328076"/>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50"/>
          <p:cNvSpPr txBox="1"/>
          <p:nvPr>
            <p:ph type="title"/>
          </p:nvPr>
        </p:nvSpPr>
        <p:spPr>
          <a:xfrm>
            <a:off x="2231125" y="100701"/>
            <a:ext cx="7729800" cy="1262700"/>
          </a:xfrm>
          <a:prstGeom prst="rect">
            <a:avLst/>
          </a:prstGeom>
        </p:spPr>
        <p:txBody>
          <a:bodyPr anchorCtr="0" anchor="ctr" bIns="182875" lIns="182875" spcFirstLastPara="1" rIns="182875" wrap="square" tIns="182875">
            <a:normAutofit/>
          </a:bodyPr>
          <a:lstStyle/>
          <a:p>
            <a:pPr indent="0" lvl="0" marL="0" rtl="0" algn="ctr">
              <a:spcBef>
                <a:spcPts val="0"/>
              </a:spcBef>
              <a:spcAft>
                <a:spcPts val="0"/>
              </a:spcAft>
              <a:buNone/>
            </a:pPr>
            <a:r>
              <a:rPr lang="en-US"/>
              <a:t> Remote </a:t>
            </a:r>
            <a:endParaRPr/>
          </a:p>
        </p:txBody>
      </p:sp>
      <p:sp>
        <p:nvSpPr>
          <p:cNvPr id="313" name="Google Shape;313;p50"/>
          <p:cNvSpPr txBox="1"/>
          <p:nvPr>
            <p:ph idx="1" type="body"/>
          </p:nvPr>
        </p:nvSpPr>
        <p:spPr>
          <a:xfrm>
            <a:off x="661500" y="1701000"/>
            <a:ext cx="11218500" cy="5076000"/>
          </a:xfrm>
          <a:prstGeom prst="rect">
            <a:avLst/>
          </a:prstGeom>
        </p:spPr>
        <p:txBody>
          <a:bodyPr anchorCtr="0" anchor="t" bIns="45700" lIns="91425" spcFirstLastPara="1" rIns="91425" wrap="square" tIns="45700">
            <a:normAutofit/>
          </a:bodyPr>
          <a:lstStyle/>
          <a:p>
            <a:pPr indent="-342900" lvl="0" marL="457200" rtl="0" algn="l">
              <a:spcBef>
                <a:spcPts val="1000"/>
              </a:spcBef>
              <a:spcAft>
                <a:spcPts val="0"/>
              </a:spcAft>
              <a:buSzPts val="1800"/>
              <a:buChar char="•"/>
            </a:pPr>
            <a:r>
              <a:rPr lang="en-US"/>
              <a:t>The Researcher use the mobile phone as a </a:t>
            </a:r>
            <a:endParaRPr/>
          </a:p>
          <a:p>
            <a:pPr indent="0" lvl="0" marL="457200" rtl="0" algn="l">
              <a:spcBef>
                <a:spcPts val="1000"/>
              </a:spcBef>
              <a:spcAft>
                <a:spcPts val="0"/>
              </a:spcAft>
              <a:buNone/>
            </a:pPr>
            <a:r>
              <a:rPr lang="en-US"/>
              <a:t>Remote control. </a:t>
            </a:r>
            <a:endParaRPr/>
          </a:p>
        </p:txBody>
      </p:sp>
      <p:pic>
        <p:nvPicPr>
          <p:cNvPr id="314" name="Google Shape;314;p50"/>
          <p:cNvPicPr preferRelativeResize="0"/>
          <p:nvPr/>
        </p:nvPicPr>
        <p:blipFill>
          <a:blip r:embed="rId3">
            <a:alphaModFix/>
          </a:blip>
          <a:stretch>
            <a:fillRect/>
          </a:stretch>
        </p:blipFill>
        <p:spPr>
          <a:xfrm>
            <a:off x="5670000" y="1869750"/>
            <a:ext cx="5987701" cy="4738502"/>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8" name="Shape 318"/>
        <p:cNvGrpSpPr/>
        <p:nvPr/>
      </p:nvGrpSpPr>
      <p:grpSpPr>
        <a:xfrm>
          <a:off x="0" y="0"/>
          <a:ext cx="0" cy="0"/>
          <a:chOff x="0" y="0"/>
          <a:chExt cx="0" cy="0"/>
        </a:xfrm>
      </p:grpSpPr>
      <p:pic>
        <p:nvPicPr>
          <p:cNvPr id="319" name="Google Shape;319;p51"/>
          <p:cNvPicPr preferRelativeResize="0"/>
          <p:nvPr/>
        </p:nvPicPr>
        <p:blipFill>
          <a:blip r:embed="rId3">
            <a:alphaModFix/>
          </a:blip>
          <a:stretch>
            <a:fillRect/>
          </a:stretch>
        </p:blipFill>
        <p:spPr>
          <a:xfrm>
            <a:off x="184325" y="255263"/>
            <a:ext cx="11823351" cy="63474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6"/>
          <p:cNvSpPr txBox="1"/>
          <p:nvPr>
            <p:ph type="title"/>
          </p:nvPr>
        </p:nvSpPr>
        <p:spPr>
          <a:xfrm>
            <a:off x="838200" y="365125"/>
            <a:ext cx="10515600" cy="89220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p>
            <a:pPr indent="0" lvl="0" marL="0" rtl="0" algn="ctr">
              <a:lnSpc>
                <a:spcPct val="90000"/>
              </a:lnSpc>
              <a:spcBef>
                <a:spcPts val="0"/>
              </a:spcBef>
              <a:spcAft>
                <a:spcPts val="0"/>
              </a:spcAft>
              <a:buClr>
                <a:srgbClr val="262626"/>
              </a:buClr>
              <a:buSzPts val="2800"/>
              <a:buFont typeface="Times New Roman"/>
              <a:buNone/>
            </a:pPr>
            <a:r>
              <a:rPr b="1" lang="en-US">
                <a:latin typeface="Times New Roman"/>
                <a:ea typeface="Times New Roman"/>
                <a:cs typeface="Times New Roman"/>
                <a:sym typeface="Times New Roman"/>
              </a:rPr>
              <a:t>STATEMENT OF THE PROBLEM </a:t>
            </a:r>
            <a:endParaRPr/>
          </a:p>
        </p:txBody>
      </p:sp>
      <p:sp>
        <p:nvSpPr>
          <p:cNvPr id="103" name="Google Shape;103;p16"/>
          <p:cNvSpPr txBox="1"/>
          <p:nvPr>
            <p:ph idx="1" type="body"/>
          </p:nvPr>
        </p:nvSpPr>
        <p:spPr>
          <a:xfrm>
            <a:off x="838200" y="1508760"/>
            <a:ext cx="10515600" cy="4668300"/>
          </a:xfrm>
          <a:prstGeom prst="rect">
            <a:avLst/>
          </a:prstGeom>
          <a:noFill/>
          <a:ln>
            <a:noFill/>
          </a:ln>
        </p:spPr>
        <p:txBody>
          <a:bodyPr anchorCtr="0" anchor="t" bIns="45700" lIns="91425" spcFirstLastPara="1" rIns="91425" wrap="square" tIns="45700">
            <a:normAutofit fontScale="85000" lnSpcReduction="20000"/>
          </a:bodyPr>
          <a:lstStyle/>
          <a:p>
            <a:pPr indent="-308610" lvl="0" marL="228600" rtl="0" algn="just">
              <a:lnSpc>
                <a:spcPct val="150000"/>
              </a:lnSpc>
              <a:spcBef>
                <a:spcPts val="0"/>
              </a:spcBef>
              <a:spcAft>
                <a:spcPts val="0"/>
              </a:spcAft>
              <a:buClr>
                <a:schemeClr val="dk1"/>
              </a:buClr>
              <a:buSzPct val="100000"/>
              <a:buFont typeface="Times New Roman"/>
              <a:buChar char="•"/>
            </a:pPr>
            <a:r>
              <a:rPr lang="en-US" sz="3600">
                <a:solidFill>
                  <a:schemeClr val="dk1"/>
                </a:solidFill>
                <a:latin typeface="Times New Roman"/>
                <a:ea typeface="Times New Roman"/>
                <a:cs typeface="Times New Roman"/>
                <a:sym typeface="Times New Roman"/>
              </a:rPr>
              <a:t>How to Design a  system that will automatically switch (on &amp; off) an appliance.</a:t>
            </a:r>
            <a:endParaRPr sz="3600">
              <a:solidFill>
                <a:schemeClr val="dk1"/>
              </a:solidFill>
              <a:latin typeface="Times New Roman"/>
              <a:ea typeface="Times New Roman"/>
              <a:cs typeface="Times New Roman"/>
              <a:sym typeface="Times New Roman"/>
            </a:endParaRPr>
          </a:p>
          <a:p>
            <a:pPr indent="-308610" lvl="0" marL="228600" rtl="0" algn="just">
              <a:lnSpc>
                <a:spcPct val="150000"/>
              </a:lnSpc>
              <a:spcBef>
                <a:spcPts val="0"/>
              </a:spcBef>
              <a:spcAft>
                <a:spcPts val="0"/>
              </a:spcAft>
              <a:buClr>
                <a:schemeClr val="dk1"/>
              </a:buClr>
              <a:buSzPct val="100000"/>
              <a:buFont typeface="Times New Roman"/>
              <a:buChar char="•"/>
            </a:pPr>
            <a:r>
              <a:rPr lang="en-US" sz="3600">
                <a:solidFill>
                  <a:schemeClr val="dk1"/>
                </a:solidFill>
                <a:latin typeface="Times New Roman"/>
                <a:ea typeface="Times New Roman"/>
                <a:cs typeface="Times New Roman"/>
                <a:sym typeface="Times New Roman"/>
              </a:rPr>
              <a:t>How to Design a switch box that can be controlled remotely using a mobile phone.</a:t>
            </a:r>
            <a:endParaRPr sz="3600">
              <a:solidFill>
                <a:schemeClr val="dk1"/>
              </a:solidFill>
              <a:latin typeface="Times New Roman"/>
              <a:ea typeface="Times New Roman"/>
              <a:cs typeface="Times New Roman"/>
              <a:sym typeface="Times New Roman"/>
            </a:endParaRPr>
          </a:p>
          <a:p>
            <a:pPr indent="-308610" lvl="0" marL="228600" rtl="0" algn="just">
              <a:lnSpc>
                <a:spcPct val="150000"/>
              </a:lnSpc>
              <a:spcBef>
                <a:spcPts val="0"/>
              </a:spcBef>
              <a:spcAft>
                <a:spcPts val="0"/>
              </a:spcAft>
              <a:buClr>
                <a:schemeClr val="dk1"/>
              </a:buClr>
              <a:buSzPct val="100000"/>
              <a:buFont typeface="Times New Roman"/>
              <a:buChar char="•"/>
            </a:pPr>
            <a:r>
              <a:rPr lang="en-US" sz="3600">
                <a:solidFill>
                  <a:schemeClr val="dk1"/>
                </a:solidFill>
                <a:latin typeface="Times New Roman"/>
                <a:ea typeface="Times New Roman"/>
                <a:cs typeface="Times New Roman"/>
                <a:sym typeface="Times New Roman"/>
              </a:rPr>
              <a:t>How to Integrate an existing web application for home appliance control.</a:t>
            </a:r>
            <a:endParaRPr sz="3600">
              <a:solidFill>
                <a:schemeClr val="dk1"/>
              </a:solidFill>
              <a:latin typeface="Times New Roman"/>
              <a:ea typeface="Times New Roman"/>
              <a:cs typeface="Times New Roman"/>
              <a:sym typeface="Times New Roman"/>
            </a:endParaRPr>
          </a:p>
          <a:p>
            <a:pPr indent="-308610" lvl="0" marL="228600" rtl="0" algn="just">
              <a:lnSpc>
                <a:spcPct val="150000"/>
              </a:lnSpc>
              <a:spcBef>
                <a:spcPts val="0"/>
              </a:spcBef>
              <a:spcAft>
                <a:spcPts val="0"/>
              </a:spcAft>
              <a:buClr>
                <a:schemeClr val="dk1"/>
              </a:buClr>
              <a:buSzPct val="100000"/>
              <a:buFont typeface="Times New Roman"/>
              <a:buChar char="•"/>
            </a:pPr>
            <a:r>
              <a:rPr lang="en-US" sz="3600">
                <a:solidFill>
                  <a:schemeClr val="dk1"/>
                </a:solidFill>
                <a:latin typeface="Times New Roman"/>
                <a:ea typeface="Times New Roman"/>
                <a:cs typeface="Times New Roman"/>
                <a:sym typeface="Times New Roman"/>
              </a:rPr>
              <a:t>How to Design other features for the home automation system.</a:t>
            </a:r>
            <a:endParaRPr sz="3600">
              <a:solidFill>
                <a:srgbClr val="000000"/>
              </a:solidFill>
              <a:latin typeface="Times New Roman"/>
              <a:ea typeface="Times New Roman"/>
              <a:cs typeface="Times New Roman"/>
              <a:sym typeface="Times New Roman"/>
            </a:endParaRPr>
          </a:p>
          <a:p>
            <a:pPr indent="-114300" lvl="0" marL="228600" rtl="0" algn="l">
              <a:lnSpc>
                <a:spcPct val="100000"/>
              </a:lnSpc>
              <a:spcBef>
                <a:spcPts val="1000"/>
              </a:spcBef>
              <a:spcAft>
                <a:spcPts val="0"/>
              </a:spcAft>
              <a:buSzPct val="100000"/>
              <a:buNone/>
            </a:pPr>
            <a:r>
              <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52"/>
          <p:cNvSpPr txBox="1"/>
          <p:nvPr>
            <p:ph type="title"/>
          </p:nvPr>
        </p:nvSpPr>
        <p:spPr>
          <a:xfrm>
            <a:off x="963150" y="2572350"/>
            <a:ext cx="10265700" cy="171330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p>
            <a:pPr indent="0" lvl="0" marL="0" rtl="0" algn="ctr">
              <a:lnSpc>
                <a:spcPct val="90000"/>
              </a:lnSpc>
              <a:spcBef>
                <a:spcPts val="0"/>
              </a:spcBef>
              <a:spcAft>
                <a:spcPts val="0"/>
              </a:spcAft>
              <a:buClr>
                <a:srgbClr val="262626"/>
              </a:buClr>
              <a:buSzPts val="2800"/>
              <a:buFont typeface="Gill Sans"/>
              <a:buNone/>
            </a:pPr>
            <a:r>
              <a:rPr lang="en-US" sz="4000"/>
              <a:t>INTEGRATE EXISTING WEB APPLICATION FOR HOME APPLIANCE CONTROL</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53"/>
          <p:cNvSpPr txBox="1"/>
          <p:nvPr>
            <p:ph type="title"/>
          </p:nvPr>
        </p:nvSpPr>
        <p:spPr>
          <a:xfrm>
            <a:off x="838200" y="365125"/>
            <a:ext cx="10515600" cy="89220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Autofit/>
          </a:bodyPr>
          <a:lstStyle/>
          <a:p>
            <a:pPr indent="0" lvl="0" marL="0" rtl="0" algn="ctr">
              <a:lnSpc>
                <a:spcPct val="90000"/>
              </a:lnSpc>
              <a:spcBef>
                <a:spcPts val="0"/>
              </a:spcBef>
              <a:spcAft>
                <a:spcPts val="0"/>
              </a:spcAft>
              <a:buClr>
                <a:schemeClr val="dk1"/>
              </a:buClr>
              <a:buSzPts val="990"/>
              <a:buFont typeface="Arial"/>
              <a:buNone/>
            </a:pPr>
            <a:r>
              <a:rPr b="1" lang="en-US" sz="2020">
                <a:latin typeface="Times New Roman"/>
                <a:ea typeface="Times New Roman"/>
                <a:cs typeface="Times New Roman"/>
                <a:sym typeface="Times New Roman"/>
              </a:rPr>
              <a:t>INTEGRATE EXISTING WEB APPLICATION FOR HOME APPLIANCE CONTROL</a:t>
            </a:r>
            <a:endParaRPr b="1" sz="2020">
              <a:latin typeface="Times New Roman"/>
              <a:ea typeface="Times New Roman"/>
              <a:cs typeface="Times New Roman"/>
              <a:sym typeface="Times New Roman"/>
            </a:endParaRPr>
          </a:p>
        </p:txBody>
      </p:sp>
      <p:sp>
        <p:nvSpPr>
          <p:cNvPr id="330" name="Google Shape;330;p53"/>
          <p:cNvSpPr txBox="1"/>
          <p:nvPr>
            <p:ph idx="1" type="body"/>
          </p:nvPr>
        </p:nvSpPr>
        <p:spPr>
          <a:xfrm>
            <a:off x="838200" y="1508760"/>
            <a:ext cx="10515600" cy="4668300"/>
          </a:xfrm>
          <a:prstGeom prst="rect">
            <a:avLst/>
          </a:prstGeom>
          <a:noFill/>
          <a:ln>
            <a:noFill/>
          </a:ln>
        </p:spPr>
        <p:txBody>
          <a:bodyPr anchorCtr="0" anchor="t" bIns="45700" lIns="91425" spcFirstLastPara="1" rIns="91425" wrap="square" tIns="45700">
            <a:normAutofit/>
          </a:bodyPr>
          <a:lstStyle/>
          <a:p>
            <a:pPr indent="-228600" lvl="0" marL="228600" rtl="0" algn="l">
              <a:lnSpc>
                <a:spcPct val="100000"/>
              </a:lnSpc>
              <a:spcBef>
                <a:spcPts val="1000"/>
              </a:spcBef>
              <a:spcAft>
                <a:spcPts val="0"/>
              </a:spcAft>
              <a:buClr>
                <a:srgbClr val="000000"/>
              </a:buClr>
              <a:buSzPts val="3200"/>
              <a:buFont typeface="Times New Roman"/>
              <a:buChar char="•"/>
            </a:pPr>
            <a:r>
              <a:rPr lang="en-US" sz="3200">
                <a:solidFill>
                  <a:srgbClr val="000000"/>
                </a:solidFill>
                <a:latin typeface="Times New Roman"/>
                <a:ea typeface="Times New Roman"/>
                <a:cs typeface="Times New Roman"/>
                <a:sym typeface="Times New Roman"/>
              </a:rPr>
              <a:t>The web application is the App Inventor. </a:t>
            </a:r>
            <a:endParaRPr sz="3200">
              <a:solidFill>
                <a:srgbClr val="000000"/>
              </a:solidFill>
              <a:latin typeface="Times New Roman"/>
              <a:ea typeface="Times New Roman"/>
              <a:cs typeface="Times New Roman"/>
              <a:sym typeface="Times New Roman"/>
            </a:endParaRPr>
          </a:p>
          <a:p>
            <a:pPr indent="-228600" lvl="0" marL="228600" rtl="0" algn="l">
              <a:lnSpc>
                <a:spcPct val="100000"/>
              </a:lnSpc>
              <a:spcBef>
                <a:spcPts val="1000"/>
              </a:spcBef>
              <a:spcAft>
                <a:spcPts val="0"/>
              </a:spcAft>
              <a:buClr>
                <a:srgbClr val="000000"/>
              </a:buClr>
              <a:buSzPts val="3200"/>
              <a:buFont typeface="Times New Roman"/>
              <a:buChar char="•"/>
            </a:pPr>
            <a:r>
              <a:rPr lang="en-US" sz="3200">
                <a:solidFill>
                  <a:srgbClr val="000000"/>
                </a:solidFill>
                <a:latin typeface="Times New Roman"/>
                <a:ea typeface="Times New Roman"/>
                <a:cs typeface="Times New Roman"/>
                <a:sym typeface="Times New Roman"/>
              </a:rPr>
              <a:t>This web application features a visual smartphone wherein the researchers design a phone application to control appliances through mobile phones. </a:t>
            </a:r>
            <a:endParaRPr sz="3200">
              <a:solidFill>
                <a:srgbClr val="000000"/>
              </a:solidFill>
              <a:latin typeface="Times New Roman"/>
              <a:ea typeface="Times New Roman"/>
              <a:cs typeface="Times New Roman"/>
              <a:sym typeface="Times New Roman"/>
            </a:endParaRPr>
          </a:p>
          <a:p>
            <a:pPr indent="-228600" lvl="0" marL="228600" rtl="0" algn="l">
              <a:lnSpc>
                <a:spcPct val="100000"/>
              </a:lnSpc>
              <a:spcBef>
                <a:spcPts val="1000"/>
              </a:spcBef>
              <a:spcAft>
                <a:spcPts val="0"/>
              </a:spcAft>
              <a:buClr>
                <a:srgbClr val="000000"/>
              </a:buClr>
              <a:buSzPts val="3200"/>
              <a:buFont typeface="Times New Roman"/>
              <a:buChar char="•"/>
            </a:pPr>
            <a:r>
              <a:rPr lang="en-US" sz="3200">
                <a:solidFill>
                  <a:srgbClr val="000000"/>
                </a:solidFill>
                <a:latin typeface="Times New Roman"/>
                <a:ea typeface="Times New Roman"/>
                <a:cs typeface="Times New Roman"/>
                <a:sym typeface="Times New Roman"/>
              </a:rPr>
              <a:t>It comprises 4 sets of on and off remote buttons for the three home appliances and one selection for switching all appliances.</a:t>
            </a:r>
            <a:endParaRPr sz="3200">
              <a:solidFill>
                <a:srgbClr val="000000"/>
              </a:solidFill>
              <a:latin typeface="Times New Roman"/>
              <a:ea typeface="Times New Roman"/>
              <a:cs typeface="Times New Roman"/>
              <a:sym typeface="Times New Roman"/>
            </a:endParaRPr>
          </a:p>
          <a:p>
            <a:pPr indent="-114300" lvl="0" marL="228600" rtl="0" algn="l">
              <a:lnSpc>
                <a:spcPct val="100000"/>
              </a:lnSpc>
              <a:spcBef>
                <a:spcPts val="1000"/>
              </a:spcBef>
              <a:spcAft>
                <a:spcPts val="0"/>
              </a:spcAft>
              <a:buSzPts val="1800"/>
              <a:buNone/>
            </a:pPr>
            <a:r>
              <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pic>
        <p:nvPicPr>
          <p:cNvPr id="335" name="Google Shape;335;p54"/>
          <p:cNvPicPr preferRelativeResize="0"/>
          <p:nvPr/>
        </p:nvPicPr>
        <p:blipFill>
          <a:blip r:embed="rId3">
            <a:alphaModFix/>
          </a:blip>
          <a:stretch>
            <a:fillRect/>
          </a:stretch>
        </p:blipFill>
        <p:spPr>
          <a:xfrm>
            <a:off x="169850" y="335838"/>
            <a:ext cx="11852300" cy="6186325"/>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9" name="Shape 339"/>
        <p:cNvGrpSpPr/>
        <p:nvPr/>
      </p:nvGrpSpPr>
      <p:grpSpPr>
        <a:xfrm>
          <a:off x="0" y="0"/>
          <a:ext cx="0" cy="0"/>
          <a:chOff x="0" y="0"/>
          <a:chExt cx="0" cy="0"/>
        </a:xfrm>
      </p:grpSpPr>
      <p:sp>
        <p:nvSpPr>
          <p:cNvPr id="340" name="Google Shape;340;p55"/>
          <p:cNvSpPr txBox="1"/>
          <p:nvPr>
            <p:ph type="title"/>
          </p:nvPr>
        </p:nvSpPr>
        <p:spPr>
          <a:xfrm>
            <a:off x="838200" y="365125"/>
            <a:ext cx="10515600" cy="89220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Autofit/>
          </a:bodyPr>
          <a:lstStyle/>
          <a:p>
            <a:pPr indent="0" lvl="0" marL="0" rtl="0" algn="ctr">
              <a:lnSpc>
                <a:spcPct val="90000"/>
              </a:lnSpc>
              <a:spcBef>
                <a:spcPts val="0"/>
              </a:spcBef>
              <a:spcAft>
                <a:spcPts val="0"/>
              </a:spcAft>
              <a:buClr>
                <a:schemeClr val="dk1"/>
              </a:buClr>
              <a:buSzPts val="990"/>
              <a:buFont typeface="Arial"/>
              <a:buNone/>
            </a:pPr>
            <a:r>
              <a:rPr b="1" lang="en-US" sz="2020">
                <a:latin typeface="Times New Roman"/>
                <a:ea typeface="Times New Roman"/>
                <a:cs typeface="Times New Roman"/>
                <a:sym typeface="Times New Roman"/>
              </a:rPr>
              <a:t>INTEGRATE EXISTING WEB APPLICATION FOR HOME APPLIANCE CONTROL</a:t>
            </a:r>
            <a:endParaRPr b="1" sz="2020">
              <a:latin typeface="Times New Roman"/>
              <a:ea typeface="Times New Roman"/>
              <a:cs typeface="Times New Roman"/>
              <a:sym typeface="Times New Roman"/>
            </a:endParaRPr>
          </a:p>
        </p:txBody>
      </p:sp>
      <p:sp>
        <p:nvSpPr>
          <p:cNvPr id="341" name="Google Shape;341;p55"/>
          <p:cNvSpPr txBox="1"/>
          <p:nvPr>
            <p:ph idx="1" type="body"/>
          </p:nvPr>
        </p:nvSpPr>
        <p:spPr>
          <a:xfrm>
            <a:off x="838200" y="1508760"/>
            <a:ext cx="10515600" cy="4668300"/>
          </a:xfrm>
          <a:prstGeom prst="rect">
            <a:avLst/>
          </a:prstGeom>
          <a:noFill/>
          <a:ln>
            <a:noFill/>
          </a:ln>
        </p:spPr>
        <p:txBody>
          <a:bodyPr anchorCtr="0" anchor="t" bIns="45700" lIns="91425" spcFirstLastPara="1" rIns="91425" wrap="square" tIns="45700">
            <a:normAutofit/>
          </a:bodyPr>
          <a:lstStyle/>
          <a:p>
            <a:pPr indent="-228600" lvl="0" marL="228600" rtl="0" algn="l">
              <a:lnSpc>
                <a:spcPct val="100000"/>
              </a:lnSpc>
              <a:spcBef>
                <a:spcPts val="1000"/>
              </a:spcBef>
              <a:spcAft>
                <a:spcPts val="0"/>
              </a:spcAft>
              <a:buClr>
                <a:srgbClr val="000000"/>
              </a:buClr>
              <a:buSzPts val="3200"/>
              <a:buFont typeface="Times New Roman"/>
              <a:buChar char="•"/>
            </a:pPr>
            <a:r>
              <a:rPr lang="en-US" sz="3200">
                <a:solidFill>
                  <a:srgbClr val="000000"/>
                </a:solidFill>
                <a:latin typeface="Times New Roman"/>
                <a:ea typeface="Times New Roman"/>
                <a:cs typeface="Times New Roman"/>
                <a:sym typeface="Times New Roman"/>
              </a:rPr>
              <a:t>For the construction of the phone application, the building blocks feature of the App Inventor for the visualization of the construction of the syntax. </a:t>
            </a:r>
            <a:endParaRPr sz="3200">
              <a:solidFill>
                <a:srgbClr val="000000"/>
              </a:solidFill>
              <a:latin typeface="Times New Roman"/>
              <a:ea typeface="Times New Roman"/>
              <a:cs typeface="Times New Roman"/>
              <a:sym typeface="Times New Roman"/>
            </a:endParaRPr>
          </a:p>
          <a:p>
            <a:pPr indent="-228600" lvl="0" marL="228600" rtl="0" algn="l">
              <a:lnSpc>
                <a:spcPct val="100000"/>
              </a:lnSpc>
              <a:spcBef>
                <a:spcPts val="1000"/>
              </a:spcBef>
              <a:spcAft>
                <a:spcPts val="0"/>
              </a:spcAft>
              <a:buClr>
                <a:srgbClr val="000000"/>
              </a:buClr>
              <a:buSzPts val="3200"/>
              <a:buFont typeface="Times New Roman"/>
              <a:buChar char="•"/>
            </a:pPr>
            <a:r>
              <a:rPr lang="en-US" sz="3200">
                <a:solidFill>
                  <a:srgbClr val="000000"/>
                </a:solidFill>
                <a:latin typeface="Times New Roman"/>
                <a:ea typeface="Times New Roman"/>
                <a:cs typeface="Times New Roman"/>
                <a:sym typeface="Times New Roman"/>
              </a:rPr>
              <a:t>It includes setting up the given mobile number, conditions set through each home appliance, and button functions.</a:t>
            </a:r>
            <a:endParaRPr sz="3200">
              <a:solidFill>
                <a:srgbClr val="000000"/>
              </a:solidFill>
              <a:latin typeface="Times New Roman"/>
              <a:ea typeface="Times New Roman"/>
              <a:cs typeface="Times New Roman"/>
              <a:sym typeface="Times New Roman"/>
            </a:endParaRPr>
          </a:p>
          <a:p>
            <a:pPr indent="-114300" lvl="0" marL="228600" rtl="0" algn="l">
              <a:lnSpc>
                <a:spcPct val="100000"/>
              </a:lnSpc>
              <a:spcBef>
                <a:spcPts val="1000"/>
              </a:spcBef>
              <a:spcAft>
                <a:spcPts val="0"/>
              </a:spcAft>
              <a:buSzPts val="1800"/>
              <a:buNone/>
            </a:pPr>
            <a:r>
              <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5" name="Shape 345"/>
        <p:cNvGrpSpPr/>
        <p:nvPr/>
      </p:nvGrpSpPr>
      <p:grpSpPr>
        <a:xfrm>
          <a:off x="0" y="0"/>
          <a:ext cx="0" cy="0"/>
          <a:chOff x="0" y="0"/>
          <a:chExt cx="0" cy="0"/>
        </a:xfrm>
      </p:grpSpPr>
      <p:pic>
        <p:nvPicPr>
          <p:cNvPr id="346" name="Google Shape;346;p56"/>
          <p:cNvPicPr preferRelativeResize="0"/>
          <p:nvPr/>
        </p:nvPicPr>
        <p:blipFill rotWithShape="1">
          <a:blip r:embed="rId3">
            <a:alphaModFix/>
          </a:blip>
          <a:srcRect b="0" l="27795" r="13639" t="16415"/>
          <a:stretch/>
        </p:blipFill>
        <p:spPr>
          <a:xfrm>
            <a:off x="1521025" y="174750"/>
            <a:ext cx="9149951" cy="6508500"/>
          </a:xfrm>
          <a:prstGeom prst="rect">
            <a:avLst/>
          </a:prstGeom>
          <a:noFill/>
          <a:ln>
            <a:noFill/>
          </a:ln>
        </p:spPr>
      </p:pic>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0" name="Shape 350"/>
        <p:cNvGrpSpPr/>
        <p:nvPr/>
      </p:nvGrpSpPr>
      <p:grpSpPr>
        <a:xfrm>
          <a:off x="0" y="0"/>
          <a:ext cx="0" cy="0"/>
          <a:chOff x="0" y="0"/>
          <a:chExt cx="0" cy="0"/>
        </a:xfrm>
      </p:grpSpPr>
      <p:sp>
        <p:nvSpPr>
          <p:cNvPr id="351" name="Google Shape;351;p57"/>
          <p:cNvSpPr txBox="1"/>
          <p:nvPr>
            <p:ph type="title"/>
          </p:nvPr>
        </p:nvSpPr>
        <p:spPr>
          <a:xfrm>
            <a:off x="1025100" y="2834700"/>
            <a:ext cx="10141800" cy="118860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p>
            <a:pPr indent="0" lvl="0" marL="0" rtl="0" algn="ctr">
              <a:lnSpc>
                <a:spcPct val="90000"/>
              </a:lnSpc>
              <a:spcBef>
                <a:spcPts val="0"/>
              </a:spcBef>
              <a:spcAft>
                <a:spcPts val="0"/>
              </a:spcAft>
              <a:buClr>
                <a:srgbClr val="262626"/>
              </a:buClr>
              <a:buSzPts val="2800"/>
              <a:buFont typeface="Gill Sans"/>
              <a:buNone/>
            </a:pPr>
            <a:r>
              <a:rPr lang="en-US" sz="4000"/>
              <a:t>OTHER FEATURES OF THE SYSTEM</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5" name="Shape 355"/>
        <p:cNvGrpSpPr/>
        <p:nvPr/>
      </p:nvGrpSpPr>
      <p:grpSpPr>
        <a:xfrm>
          <a:off x="0" y="0"/>
          <a:ext cx="0" cy="0"/>
          <a:chOff x="0" y="0"/>
          <a:chExt cx="0" cy="0"/>
        </a:xfrm>
      </p:grpSpPr>
      <p:sp>
        <p:nvSpPr>
          <p:cNvPr id="356" name="Google Shape;356;p58"/>
          <p:cNvSpPr txBox="1"/>
          <p:nvPr>
            <p:ph type="title"/>
          </p:nvPr>
        </p:nvSpPr>
        <p:spPr>
          <a:xfrm>
            <a:off x="838200" y="365125"/>
            <a:ext cx="10515600" cy="89220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Autofit/>
          </a:bodyPr>
          <a:lstStyle/>
          <a:p>
            <a:pPr indent="0" lvl="0" marL="0" rtl="0" algn="ctr">
              <a:lnSpc>
                <a:spcPct val="90000"/>
              </a:lnSpc>
              <a:spcBef>
                <a:spcPts val="0"/>
              </a:spcBef>
              <a:spcAft>
                <a:spcPts val="0"/>
              </a:spcAft>
              <a:buClr>
                <a:schemeClr val="dk1"/>
              </a:buClr>
              <a:buSzPts val="990"/>
              <a:buFont typeface="Arial"/>
              <a:buNone/>
            </a:pPr>
            <a:r>
              <a:rPr b="1" lang="en-US" sz="2820">
                <a:latin typeface="Times New Roman"/>
                <a:ea typeface="Times New Roman"/>
                <a:cs typeface="Times New Roman"/>
                <a:sym typeface="Times New Roman"/>
              </a:rPr>
              <a:t>OTHER FEATURES OF THE SYSTEM</a:t>
            </a:r>
            <a:endParaRPr b="1" sz="2820">
              <a:latin typeface="Times New Roman"/>
              <a:ea typeface="Times New Roman"/>
              <a:cs typeface="Times New Roman"/>
              <a:sym typeface="Times New Roman"/>
            </a:endParaRPr>
          </a:p>
        </p:txBody>
      </p:sp>
      <p:sp>
        <p:nvSpPr>
          <p:cNvPr id="357" name="Google Shape;357;p58"/>
          <p:cNvSpPr txBox="1"/>
          <p:nvPr>
            <p:ph idx="1" type="body"/>
          </p:nvPr>
        </p:nvSpPr>
        <p:spPr>
          <a:xfrm>
            <a:off x="838200" y="1508760"/>
            <a:ext cx="10515600" cy="4668300"/>
          </a:xfrm>
          <a:prstGeom prst="rect">
            <a:avLst/>
          </a:prstGeom>
          <a:noFill/>
          <a:ln>
            <a:noFill/>
          </a:ln>
        </p:spPr>
        <p:txBody>
          <a:bodyPr anchorCtr="0" anchor="t" bIns="45700" lIns="91425" spcFirstLastPara="1" rIns="91425" wrap="square" tIns="45700">
            <a:normAutofit/>
          </a:bodyPr>
          <a:lstStyle/>
          <a:p>
            <a:pPr indent="-228600" lvl="0" marL="228600" rtl="0" algn="l">
              <a:lnSpc>
                <a:spcPct val="100000"/>
              </a:lnSpc>
              <a:spcBef>
                <a:spcPts val="1000"/>
              </a:spcBef>
              <a:spcAft>
                <a:spcPts val="0"/>
              </a:spcAft>
              <a:buClr>
                <a:srgbClr val="000000"/>
              </a:buClr>
              <a:buSzPts val="3200"/>
              <a:buFont typeface="Times New Roman"/>
              <a:buChar char="•"/>
            </a:pPr>
            <a:r>
              <a:rPr lang="en-US" sz="3200">
                <a:solidFill>
                  <a:srgbClr val="000000"/>
                </a:solidFill>
                <a:latin typeface="Times New Roman"/>
                <a:ea typeface="Times New Roman"/>
                <a:cs typeface="Times New Roman"/>
                <a:sym typeface="Times New Roman"/>
              </a:rPr>
              <a:t>Scheduling timer</a:t>
            </a:r>
            <a:endParaRPr sz="3200">
              <a:solidFill>
                <a:srgbClr val="000000"/>
              </a:solidFill>
              <a:latin typeface="Times New Roman"/>
              <a:ea typeface="Times New Roman"/>
              <a:cs typeface="Times New Roman"/>
              <a:sym typeface="Times New Roman"/>
            </a:endParaRPr>
          </a:p>
          <a:p>
            <a:pPr indent="-431800" lvl="0" marL="914400" rtl="0" algn="l">
              <a:lnSpc>
                <a:spcPct val="100000"/>
              </a:lnSpc>
              <a:spcBef>
                <a:spcPts val="0"/>
              </a:spcBef>
              <a:spcAft>
                <a:spcPts val="0"/>
              </a:spcAft>
              <a:buClr>
                <a:srgbClr val="000000"/>
              </a:buClr>
              <a:buSzPts val="3200"/>
              <a:buFont typeface="Times New Roman"/>
              <a:buChar char="-"/>
            </a:pPr>
            <a:r>
              <a:rPr lang="en-US" sz="3200">
                <a:solidFill>
                  <a:srgbClr val="000000"/>
                </a:solidFill>
                <a:latin typeface="Times New Roman"/>
                <a:ea typeface="Times New Roman"/>
                <a:cs typeface="Times New Roman"/>
                <a:sym typeface="Times New Roman"/>
              </a:rPr>
              <a:t>The user will use the push button switch to specify the time for the appliances to automatically turn on/off at the specified time.</a:t>
            </a:r>
            <a:endParaRPr sz="3200">
              <a:solidFill>
                <a:srgbClr val="000000"/>
              </a:solidFill>
              <a:latin typeface="Times New Roman"/>
              <a:ea typeface="Times New Roman"/>
              <a:cs typeface="Times New Roman"/>
              <a:sym typeface="Times New Roman"/>
            </a:endParaRPr>
          </a:p>
          <a:p>
            <a:pPr indent="0" lvl="0" marL="0" rtl="0" algn="l">
              <a:lnSpc>
                <a:spcPct val="100000"/>
              </a:lnSpc>
              <a:spcBef>
                <a:spcPts val="1000"/>
              </a:spcBef>
              <a:spcAft>
                <a:spcPts val="0"/>
              </a:spcAft>
              <a:buNone/>
            </a:pPr>
            <a:r>
              <a:t/>
            </a:r>
            <a:endParaRPr sz="3200">
              <a:solidFill>
                <a:srgbClr val="000000"/>
              </a:solidFill>
              <a:latin typeface="Times New Roman"/>
              <a:ea typeface="Times New Roman"/>
              <a:cs typeface="Times New Roman"/>
              <a:sym typeface="Times New Roman"/>
            </a:endParaRPr>
          </a:p>
          <a:p>
            <a:pPr indent="-431800" lvl="0" marL="457200" rtl="0" algn="l">
              <a:lnSpc>
                <a:spcPct val="100000"/>
              </a:lnSpc>
              <a:spcBef>
                <a:spcPts val="1000"/>
              </a:spcBef>
              <a:spcAft>
                <a:spcPts val="0"/>
              </a:spcAft>
              <a:buClr>
                <a:srgbClr val="000000"/>
              </a:buClr>
              <a:buSzPts val="3200"/>
              <a:buFont typeface="Times New Roman"/>
              <a:buChar char="•"/>
            </a:pPr>
            <a:r>
              <a:rPr lang="en-US" sz="3200">
                <a:solidFill>
                  <a:srgbClr val="000000"/>
                </a:solidFill>
                <a:latin typeface="Times New Roman"/>
                <a:ea typeface="Times New Roman"/>
                <a:cs typeface="Times New Roman"/>
                <a:sym typeface="Times New Roman"/>
              </a:rPr>
              <a:t>Temperature Monitoring of the switchbox </a:t>
            </a:r>
            <a:endParaRPr sz="3200">
              <a:solidFill>
                <a:srgbClr val="000000"/>
              </a:solidFill>
              <a:latin typeface="Times New Roman"/>
              <a:ea typeface="Times New Roman"/>
              <a:cs typeface="Times New Roman"/>
              <a:sym typeface="Times New Roman"/>
            </a:endParaRPr>
          </a:p>
          <a:p>
            <a:pPr indent="-431800" lvl="0" marL="914400" rtl="0" algn="l">
              <a:lnSpc>
                <a:spcPct val="100000"/>
              </a:lnSpc>
              <a:spcBef>
                <a:spcPts val="0"/>
              </a:spcBef>
              <a:spcAft>
                <a:spcPts val="0"/>
              </a:spcAft>
              <a:buClr>
                <a:srgbClr val="000000"/>
              </a:buClr>
              <a:buSzPts val="3200"/>
              <a:buFont typeface="Times New Roman"/>
              <a:buChar char="-"/>
            </a:pPr>
            <a:r>
              <a:rPr lang="en-US" sz="3200">
                <a:solidFill>
                  <a:srgbClr val="000000"/>
                </a:solidFill>
                <a:latin typeface="Times New Roman"/>
                <a:ea typeface="Times New Roman"/>
                <a:cs typeface="Times New Roman"/>
                <a:sym typeface="Times New Roman"/>
              </a:rPr>
              <a:t>The RTC data were retrieved from the RTC using a standard command from the DS3231 Library. </a:t>
            </a:r>
            <a:endParaRPr sz="3200">
              <a:solidFill>
                <a:srgbClr val="000000"/>
              </a:solidFill>
              <a:latin typeface="Times New Roman"/>
              <a:ea typeface="Times New Roman"/>
              <a:cs typeface="Times New Roman"/>
              <a:sym typeface="Times New Roman"/>
            </a:endParaRPr>
          </a:p>
          <a:p>
            <a:pPr indent="0" lvl="0" marL="1371600" rtl="0" algn="l">
              <a:spcBef>
                <a:spcPts val="1000"/>
              </a:spcBef>
              <a:spcAft>
                <a:spcPts val="0"/>
              </a:spcAft>
              <a:buNone/>
            </a:pPr>
            <a:r>
              <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1" name="Shape 361"/>
        <p:cNvGrpSpPr/>
        <p:nvPr/>
      </p:nvGrpSpPr>
      <p:grpSpPr>
        <a:xfrm>
          <a:off x="0" y="0"/>
          <a:ext cx="0" cy="0"/>
          <a:chOff x="0" y="0"/>
          <a:chExt cx="0" cy="0"/>
        </a:xfrm>
      </p:grpSpPr>
      <p:pic>
        <p:nvPicPr>
          <p:cNvPr id="362" name="Google Shape;362;p59"/>
          <p:cNvPicPr preferRelativeResize="0"/>
          <p:nvPr/>
        </p:nvPicPr>
        <p:blipFill>
          <a:blip r:embed="rId3">
            <a:alphaModFix/>
          </a:blip>
          <a:stretch>
            <a:fillRect/>
          </a:stretch>
        </p:blipFill>
        <p:spPr>
          <a:xfrm>
            <a:off x="513900" y="76200"/>
            <a:ext cx="11164200" cy="6705600"/>
          </a:xfrm>
          <a:prstGeom prst="rect">
            <a:avLst/>
          </a:prstGeom>
          <a:noFill/>
          <a:ln>
            <a:noFill/>
          </a:ln>
        </p:spPr>
      </p:pic>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6" name="Shape 366"/>
        <p:cNvGrpSpPr/>
        <p:nvPr/>
      </p:nvGrpSpPr>
      <p:grpSpPr>
        <a:xfrm>
          <a:off x="0" y="0"/>
          <a:ext cx="0" cy="0"/>
          <a:chOff x="0" y="0"/>
          <a:chExt cx="0" cy="0"/>
        </a:xfrm>
      </p:grpSpPr>
      <p:sp>
        <p:nvSpPr>
          <p:cNvPr id="367" name="Google Shape;367;p60"/>
          <p:cNvSpPr txBox="1"/>
          <p:nvPr>
            <p:ph type="title"/>
          </p:nvPr>
        </p:nvSpPr>
        <p:spPr>
          <a:xfrm>
            <a:off x="2231100" y="1604396"/>
            <a:ext cx="7729800" cy="364920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Autofit/>
          </a:bodyPr>
          <a:lstStyle/>
          <a:p>
            <a:pPr indent="0" lvl="0" marL="0" rtl="0" algn="ctr">
              <a:lnSpc>
                <a:spcPct val="90000"/>
              </a:lnSpc>
              <a:spcBef>
                <a:spcPts val="0"/>
              </a:spcBef>
              <a:spcAft>
                <a:spcPts val="0"/>
              </a:spcAft>
              <a:buClr>
                <a:srgbClr val="262626"/>
              </a:buClr>
              <a:buSzPts val="2520"/>
              <a:buFont typeface="Gill Sans"/>
              <a:buNone/>
            </a:pPr>
            <a:r>
              <a:rPr b="1" lang="en-US" sz="5200"/>
              <a:t>CHAPTER 5 SUMMARY, CONCLUSION, AND RECOMMENDATION</a:t>
            </a:r>
            <a:endParaRPr b="1" sz="4120"/>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1" name="Shape 371"/>
        <p:cNvGrpSpPr/>
        <p:nvPr/>
      </p:nvGrpSpPr>
      <p:grpSpPr>
        <a:xfrm>
          <a:off x="0" y="0"/>
          <a:ext cx="0" cy="0"/>
          <a:chOff x="0" y="0"/>
          <a:chExt cx="0" cy="0"/>
        </a:xfrm>
      </p:grpSpPr>
      <p:sp>
        <p:nvSpPr>
          <p:cNvPr id="372" name="Google Shape;372;p61"/>
          <p:cNvSpPr txBox="1"/>
          <p:nvPr>
            <p:ph type="title"/>
          </p:nvPr>
        </p:nvSpPr>
        <p:spPr>
          <a:xfrm>
            <a:off x="838200" y="365125"/>
            <a:ext cx="10515600" cy="89220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Autofit/>
          </a:bodyPr>
          <a:lstStyle/>
          <a:p>
            <a:pPr indent="0" lvl="0" marL="0" rtl="0" algn="ctr">
              <a:lnSpc>
                <a:spcPct val="90000"/>
              </a:lnSpc>
              <a:spcBef>
                <a:spcPts val="0"/>
              </a:spcBef>
              <a:spcAft>
                <a:spcPts val="0"/>
              </a:spcAft>
              <a:buClr>
                <a:schemeClr val="dk1"/>
              </a:buClr>
              <a:buSzPts val="990"/>
              <a:buFont typeface="Arial"/>
              <a:buNone/>
            </a:pPr>
            <a:r>
              <a:rPr b="1" lang="en-US" sz="4020">
                <a:latin typeface="Times New Roman"/>
                <a:ea typeface="Times New Roman"/>
                <a:cs typeface="Times New Roman"/>
                <a:sym typeface="Times New Roman"/>
              </a:rPr>
              <a:t>S U M M A R Y</a:t>
            </a:r>
            <a:endParaRPr b="1" sz="4020">
              <a:latin typeface="Times New Roman"/>
              <a:ea typeface="Times New Roman"/>
              <a:cs typeface="Times New Roman"/>
              <a:sym typeface="Times New Roman"/>
            </a:endParaRPr>
          </a:p>
        </p:txBody>
      </p:sp>
      <p:sp>
        <p:nvSpPr>
          <p:cNvPr id="373" name="Google Shape;373;p61"/>
          <p:cNvSpPr txBox="1"/>
          <p:nvPr>
            <p:ph idx="1" type="body"/>
          </p:nvPr>
        </p:nvSpPr>
        <p:spPr>
          <a:xfrm>
            <a:off x="838200" y="1508760"/>
            <a:ext cx="10515600" cy="4668300"/>
          </a:xfrm>
          <a:prstGeom prst="rect">
            <a:avLst/>
          </a:prstGeom>
          <a:noFill/>
          <a:ln>
            <a:noFill/>
          </a:ln>
        </p:spPr>
        <p:txBody>
          <a:bodyPr anchorCtr="0" anchor="t" bIns="45700" lIns="91425" spcFirstLastPara="1" rIns="91425" wrap="square" tIns="45700">
            <a:normAutofit fontScale="92500" lnSpcReduction="10000"/>
          </a:bodyPr>
          <a:lstStyle/>
          <a:p>
            <a:pPr indent="-416560" lvl="0" marL="914400" rtl="0" algn="l">
              <a:spcBef>
                <a:spcPts val="1000"/>
              </a:spcBef>
              <a:spcAft>
                <a:spcPts val="0"/>
              </a:spcAft>
              <a:buClr>
                <a:schemeClr val="dk1"/>
              </a:buClr>
              <a:buSzPct val="100000"/>
              <a:buFont typeface="Times New Roman"/>
              <a:buChar char="-"/>
            </a:pPr>
            <a:r>
              <a:rPr lang="en-US" sz="3200">
                <a:solidFill>
                  <a:srgbClr val="000000"/>
                </a:solidFill>
                <a:latin typeface="Times New Roman"/>
                <a:ea typeface="Times New Roman"/>
                <a:cs typeface="Times New Roman"/>
                <a:sym typeface="Times New Roman"/>
              </a:rPr>
              <a:t>Through the phase of planning and building the system the researchers have obtain the following:</a:t>
            </a:r>
            <a:endParaRPr sz="3200">
              <a:solidFill>
                <a:srgbClr val="000000"/>
              </a:solidFill>
              <a:latin typeface="Times New Roman"/>
              <a:ea typeface="Times New Roman"/>
              <a:cs typeface="Times New Roman"/>
              <a:sym typeface="Times New Roman"/>
            </a:endParaRPr>
          </a:p>
          <a:p>
            <a:pPr indent="-416560" lvl="0" marL="1371600" rtl="0" algn="l">
              <a:spcBef>
                <a:spcPts val="0"/>
              </a:spcBef>
              <a:spcAft>
                <a:spcPts val="0"/>
              </a:spcAft>
              <a:buClr>
                <a:schemeClr val="dk1"/>
              </a:buClr>
              <a:buSzPct val="100000"/>
              <a:buFont typeface="Times New Roman"/>
              <a:buChar char="-"/>
            </a:pPr>
            <a:r>
              <a:rPr lang="en-US" sz="3200">
                <a:solidFill>
                  <a:srgbClr val="000000"/>
                </a:solidFill>
                <a:latin typeface="Times New Roman"/>
                <a:ea typeface="Times New Roman"/>
                <a:cs typeface="Times New Roman"/>
                <a:sym typeface="Times New Roman"/>
              </a:rPr>
              <a:t>Learned how to make a remote control phone application</a:t>
            </a:r>
            <a:endParaRPr sz="3200">
              <a:solidFill>
                <a:srgbClr val="000000"/>
              </a:solidFill>
              <a:latin typeface="Times New Roman"/>
              <a:ea typeface="Times New Roman"/>
              <a:cs typeface="Times New Roman"/>
              <a:sym typeface="Times New Roman"/>
            </a:endParaRPr>
          </a:p>
          <a:p>
            <a:pPr indent="-416560" lvl="0" marL="1371600" rtl="0" algn="l">
              <a:spcBef>
                <a:spcPts val="0"/>
              </a:spcBef>
              <a:spcAft>
                <a:spcPts val="0"/>
              </a:spcAft>
              <a:buClr>
                <a:schemeClr val="dk1"/>
              </a:buClr>
              <a:buSzPct val="100000"/>
              <a:buFont typeface="Times New Roman"/>
              <a:buChar char="-"/>
            </a:pPr>
            <a:r>
              <a:rPr lang="en-US" sz="3200">
                <a:solidFill>
                  <a:srgbClr val="000000"/>
                </a:solidFill>
                <a:latin typeface="Times New Roman"/>
                <a:ea typeface="Times New Roman"/>
                <a:cs typeface="Times New Roman"/>
                <a:sym typeface="Times New Roman"/>
              </a:rPr>
              <a:t>Learned how to test microcontroller programs to control various appliances.</a:t>
            </a:r>
            <a:endParaRPr sz="3200">
              <a:solidFill>
                <a:srgbClr val="000000"/>
              </a:solidFill>
              <a:latin typeface="Times New Roman"/>
              <a:ea typeface="Times New Roman"/>
              <a:cs typeface="Times New Roman"/>
              <a:sym typeface="Times New Roman"/>
            </a:endParaRPr>
          </a:p>
          <a:p>
            <a:pPr indent="-416560" lvl="0" marL="1371600" rtl="0" algn="l">
              <a:spcBef>
                <a:spcPts val="0"/>
              </a:spcBef>
              <a:spcAft>
                <a:spcPts val="0"/>
              </a:spcAft>
              <a:buClr>
                <a:schemeClr val="dk1"/>
              </a:buClr>
              <a:buSzPct val="100000"/>
              <a:buFont typeface="Times New Roman"/>
              <a:buChar char="-"/>
            </a:pPr>
            <a:r>
              <a:rPr lang="en-US" sz="3200">
                <a:solidFill>
                  <a:srgbClr val="000000"/>
                </a:solidFill>
                <a:latin typeface="Times New Roman"/>
                <a:ea typeface="Times New Roman"/>
                <a:cs typeface="Times New Roman"/>
                <a:sym typeface="Times New Roman"/>
              </a:rPr>
              <a:t>Make additional feature for the system.</a:t>
            </a:r>
            <a:endParaRPr sz="3200">
              <a:solidFill>
                <a:srgbClr val="000000"/>
              </a:solidFill>
              <a:latin typeface="Times New Roman"/>
              <a:ea typeface="Times New Roman"/>
              <a:cs typeface="Times New Roman"/>
              <a:sym typeface="Times New Roman"/>
            </a:endParaRPr>
          </a:p>
          <a:p>
            <a:pPr indent="-416560" lvl="0" marL="1371600" rtl="0" algn="l">
              <a:spcBef>
                <a:spcPts val="0"/>
              </a:spcBef>
              <a:spcAft>
                <a:spcPts val="0"/>
              </a:spcAft>
              <a:buClr>
                <a:schemeClr val="dk1"/>
              </a:buClr>
              <a:buSzPct val="100000"/>
              <a:buFont typeface="Times New Roman"/>
              <a:buChar char="-"/>
            </a:pPr>
            <a:r>
              <a:rPr lang="en-US" sz="3200">
                <a:solidFill>
                  <a:srgbClr val="000000"/>
                </a:solidFill>
                <a:latin typeface="Times New Roman"/>
                <a:ea typeface="Times New Roman"/>
                <a:cs typeface="Times New Roman"/>
                <a:sym typeface="Times New Roman"/>
              </a:rPr>
              <a:t>Learned how to operate with SMS technology.</a:t>
            </a:r>
            <a:endParaRPr sz="3200">
              <a:solidFill>
                <a:srgbClr val="000000"/>
              </a:solidFill>
              <a:latin typeface="Times New Roman"/>
              <a:ea typeface="Times New Roman"/>
              <a:cs typeface="Times New Roman"/>
              <a:sym typeface="Times New Roman"/>
            </a:endParaRPr>
          </a:p>
          <a:p>
            <a:pPr indent="-416560" lvl="0" marL="1371600" rtl="0" algn="l">
              <a:spcBef>
                <a:spcPts val="0"/>
              </a:spcBef>
              <a:spcAft>
                <a:spcPts val="0"/>
              </a:spcAft>
              <a:buClr>
                <a:schemeClr val="dk1"/>
              </a:buClr>
              <a:buSzPct val="100000"/>
              <a:buFont typeface="Times New Roman"/>
              <a:buChar char="-"/>
            </a:pPr>
            <a:r>
              <a:rPr lang="en-US" sz="3200">
                <a:solidFill>
                  <a:srgbClr val="000000"/>
                </a:solidFill>
                <a:latin typeface="Times New Roman"/>
                <a:ea typeface="Times New Roman"/>
                <a:cs typeface="Times New Roman"/>
                <a:sym typeface="Times New Roman"/>
              </a:rPr>
              <a:t>Enhanced knowledge in electronic components.</a:t>
            </a:r>
            <a:endParaRPr sz="3200">
              <a:solidFill>
                <a:srgbClr val="000000"/>
              </a:solidFill>
              <a:latin typeface="Times New Roman"/>
              <a:ea typeface="Times New Roman"/>
              <a:cs typeface="Times New Roman"/>
              <a:sym typeface="Times New Roman"/>
            </a:endParaRPr>
          </a:p>
          <a:p>
            <a:pPr indent="-416560" lvl="0" marL="1371600" rtl="0" algn="l">
              <a:spcBef>
                <a:spcPts val="0"/>
              </a:spcBef>
              <a:spcAft>
                <a:spcPts val="0"/>
              </a:spcAft>
              <a:buClr>
                <a:schemeClr val="dk1"/>
              </a:buClr>
              <a:buSzPct val="100000"/>
              <a:buFont typeface="Times New Roman"/>
              <a:buChar char="-"/>
            </a:pPr>
            <a:r>
              <a:rPr lang="en-US" sz="3200">
                <a:solidFill>
                  <a:srgbClr val="000000"/>
                </a:solidFill>
                <a:latin typeface="Times New Roman"/>
                <a:ea typeface="Times New Roman"/>
                <a:cs typeface="Times New Roman"/>
                <a:sym typeface="Times New Roman"/>
              </a:rPr>
              <a:t>Improved writing skills and learning methods.</a:t>
            </a:r>
            <a:endParaRPr sz="3200">
              <a:solidFill>
                <a:srgbClr val="000000"/>
              </a:solidFill>
              <a:latin typeface="Times New Roman"/>
              <a:ea typeface="Times New Roman"/>
              <a:cs typeface="Times New Roman"/>
              <a:sym typeface="Times New Roman"/>
            </a:endParaRPr>
          </a:p>
          <a:p>
            <a:pPr indent="-416560" lvl="0" marL="1371600" rtl="0" algn="l">
              <a:spcBef>
                <a:spcPts val="0"/>
              </a:spcBef>
              <a:spcAft>
                <a:spcPts val="0"/>
              </a:spcAft>
              <a:buClr>
                <a:schemeClr val="dk1"/>
              </a:buClr>
              <a:buSzPct val="100000"/>
              <a:buFont typeface="Times New Roman"/>
              <a:buChar char="-"/>
            </a:pPr>
            <a:r>
              <a:rPr lang="en-US" sz="3200">
                <a:solidFill>
                  <a:srgbClr val="000000"/>
                </a:solidFill>
                <a:latin typeface="Times New Roman"/>
                <a:ea typeface="Times New Roman"/>
                <a:cs typeface="Times New Roman"/>
                <a:sym typeface="Times New Roman"/>
              </a:rPr>
              <a:t>Learn the process of proper documentation methods while writing this thesis. </a:t>
            </a:r>
            <a:endParaRPr sz="3200">
              <a:solidFill>
                <a:srgbClr val="000000"/>
              </a:solidFill>
              <a:latin typeface="Times New Roman"/>
              <a:ea typeface="Times New Roman"/>
              <a:cs typeface="Times New Roman"/>
              <a:sym typeface="Times New Roman"/>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17"/>
          <p:cNvSpPr txBox="1"/>
          <p:nvPr>
            <p:ph idx="1" type="body"/>
          </p:nvPr>
        </p:nvSpPr>
        <p:spPr>
          <a:xfrm>
            <a:off x="838200" y="1586390"/>
            <a:ext cx="10515600" cy="3685200"/>
          </a:xfrm>
          <a:prstGeom prst="rect">
            <a:avLst/>
          </a:prstGeom>
          <a:noFill/>
          <a:ln>
            <a:noFill/>
          </a:ln>
        </p:spPr>
        <p:txBody>
          <a:bodyPr anchorCtr="0" anchor="t" bIns="45700" lIns="91425" spcFirstLastPara="1" rIns="91425" wrap="square" tIns="45700">
            <a:normAutofit/>
          </a:bodyPr>
          <a:lstStyle/>
          <a:p>
            <a:pPr indent="0" lvl="0" marL="0" rtl="0" algn="just">
              <a:lnSpc>
                <a:spcPct val="100000"/>
              </a:lnSpc>
              <a:spcBef>
                <a:spcPts val="0"/>
              </a:spcBef>
              <a:spcAft>
                <a:spcPts val="0"/>
              </a:spcAft>
              <a:buNone/>
            </a:pPr>
            <a:r>
              <a:t/>
            </a:r>
            <a:endParaRPr/>
          </a:p>
          <a:p>
            <a:pPr indent="-504380" lvl="0" marL="685800" rtl="0" algn="just">
              <a:lnSpc>
                <a:spcPct val="100000"/>
              </a:lnSpc>
              <a:spcBef>
                <a:spcPts val="800"/>
              </a:spcBef>
              <a:spcAft>
                <a:spcPts val="0"/>
              </a:spcAft>
              <a:buSzPts val="3300"/>
              <a:buChar char="•"/>
            </a:pPr>
            <a:r>
              <a:rPr b="1" i="0" lang="en-US" sz="3300" u="none" strike="noStrike">
                <a:solidFill>
                  <a:srgbClr val="000000"/>
                </a:solidFill>
                <a:latin typeface="Times New Roman"/>
                <a:ea typeface="Times New Roman"/>
                <a:cs typeface="Times New Roman"/>
                <a:sym typeface="Times New Roman"/>
              </a:rPr>
              <a:t>Households/ home owners</a:t>
            </a:r>
            <a:r>
              <a:rPr b="0" i="0" lang="en-US" sz="3300" u="none" strike="noStrike">
                <a:solidFill>
                  <a:srgbClr val="000000"/>
                </a:solidFill>
                <a:latin typeface="Times New Roman"/>
                <a:ea typeface="Times New Roman"/>
                <a:cs typeface="Times New Roman"/>
                <a:sym typeface="Times New Roman"/>
              </a:rPr>
              <a:t>. </a:t>
            </a:r>
            <a:endParaRPr/>
          </a:p>
          <a:p>
            <a:pPr indent="-504380" lvl="0" marL="685800" rtl="0" algn="just">
              <a:lnSpc>
                <a:spcPct val="100000"/>
              </a:lnSpc>
              <a:spcBef>
                <a:spcPts val="800"/>
              </a:spcBef>
              <a:spcAft>
                <a:spcPts val="0"/>
              </a:spcAft>
              <a:buSzPts val="3300"/>
              <a:buChar char="•"/>
            </a:pPr>
            <a:r>
              <a:rPr b="1" i="0" lang="en-US" sz="3300" u="none" strike="noStrike">
                <a:solidFill>
                  <a:srgbClr val="000000"/>
                </a:solidFill>
                <a:latin typeface="Times New Roman"/>
                <a:ea typeface="Times New Roman"/>
                <a:cs typeface="Times New Roman"/>
                <a:sym typeface="Times New Roman"/>
              </a:rPr>
              <a:t>Future researchers.</a:t>
            </a:r>
            <a:endParaRPr/>
          </a:p>
          <a:p>
            <a:pPr indent="0" lvl="0" marL="228600" rtl="0" algn="just">
              <a:lnSpc>
                <a:spcPct val="100000"/>
              </a:lnSpc>
              <a:spcBef>
                <a:spcPts val="800"/>
              </a:spcBef>
              <a:spcAft>
                <a:spcPts val="0"/>
              </a:spcAft>
              <a:buSzPts val="3300"/>
              <a:buNone/>
            </a:pPr>
            <a:r>
              <a:t/>
            </a:r>
            <a:endParaRPr b="0" sz="3300">
              <a:latin typeface="Times New Roman"/>
              <a:ea typeface="Times New Roman"/>
              <a:cs typeface="Times New Roman"/>
              <a:sym typeface="Times New Roman"/>
            </a:endParaRPr>
          </a:p>
        </p:txBody>
      </p:sp>
      <p:sp>
        <p:nvSpPr>
          <p:cNvPr id="109" name="Google Shape;109;p17"/>
          <p:cNvSpPr txBox="1"/>
          <p:nvPr>
            <p:ph type="title"/>
          </p:nvPr>
        </p:nvSpPr>
        <p:spPr>
          <a:xfrm>
            <a:off x="838200" y="365125"/>
            <a:ext cx="10515600" cy="89220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p>
            <a:pPr indent="0" lvl="0" marL="0" rtl="0" algn="ctr">
              <a:lnSpc>
                <a:spcPct val="90000"/>
              </a:lnSpc>
              <a:spcBef>
                <a:spcPts val="0"/>
              </a:spcBef>
              <a:spcAft>
                <a:spcPts val="0"/>
              </a:spcAft>
              <a:buClr>
                <a:srgbClr val="262626"/>
              </a:buClr>
              <a:buSzPts val="2800"/>
              <a:buFont typeface="Times New Roman"/>
              <a:buNone/>
            </a:pPr>
            <a:r>
              <a:rPr b="1" lang="en-US">
                <a:latin typeface="Times New Roman"/>
                <a:ea typeface="Times New Roman"/>
                <a:cs typeface="Times New Roman"/>
                <a:sym typeface="Times New Roman"/>
              </a:rPr>
              <a:t>SIGNIFICANCE OF THE STUDY </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7" name="Shape 377"/>
        <p:cNvGrpSpPr/>
        <p:nvPr/>
      </p:nvGrpSpPr>
      <p:grpSpPr>
        <a:xfrm>
          <a:off x="0" y="0"/>
          <a:ext cx="0" cy="0"/>
          <a:chOff x="0" y="0"/>
          <a:chExt cx="0" cy="0"/>
        </a:xfrm>
      </p:grpSpPr>
      <p:sp>
        <p:nvSpPr>
          <p:cNvPr id="378" name="Google Shape;378;p62"/>
          <p:cNvSpPr txBox="1"/>
          <p:nvPr>
            <p:ph type="title"/>
          </p:nvPr>
        </p:nvSpPr>
        <p:spPr>
          <a:xfrm>
            <a:off x="838200" y="365125"/>
            <a:ext cx="10515600" cy="89220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Autofit/>
          </a:bodyPr>
          <a:lstStyle/>
          <a:p>
            <a:pPr indent="0" lvl="0" marL="0" rtl="0" algn="ctr">
              <a:lnSpc>
                <a:spcPct val="90000"/>
              </a:lnSpc>
              <a:spcBef>
                <a:spcPts val="0"/>
              </a:spcBef>
              <a:spcAft>
                <a:spcPts val="0"/>
              </a:spcAft>
              <a:buClr>
                <a:schemeClr val="dk1"/>
              </a:buClr>
              <a:buSzPts val="990"/>
              <a:buFont typeface="Arial"/>
              <a:buNone/>
            </a:pPr>
            <a:r>
              <a:rPr b="1" lang="en-US" sz="4020">
                <a:latin typeface="Times New Roman"/>
                <a:ea typeface="Times New Roman"/>
                <a:cs typeface="Times New Roman"/>
                <a:sym typeface="Times New Roman"/>
              </a:rPr>
              <a:t>C O N C L U S I O N</a:t>
            </a:r>
            <a:endParaRPr b="1" sz="4020">
              <a:latin typeface="Times New Roman"/>
              <a:ea typeface="Times New Roman"/>
              <a:cs typeface="Times New Roman"/>
              <a:sym typeface="Times New Roman"/>
            </a:endParaRPr>
          </a:p>
        </p:txBody>
      </p:sp>
      <p:sp>
        <p:nvSpPr>
          <p:cNvPr id="379" name="Google Shape;379;p62"/>
          <p:cNvSpPr txBox="1"/>
          <p:nvPr>
            <p:ph idx="1" type="body"/>
          </p:nvPr>
        </p:nvSpPr>
        <p:spPr>
          <a:xfrm>
            <a:off x="838200" y="1508760"/>
            <a:ext cx="10515600" cy="4668300"/>
          </a:xfrm>
          <a:prstGeom prst="rect">
            <a:avLst/>
          </a:prstGeom>
          <a:noFill/>
          <a:ln>
            <a:noFill/>
          </a:ln>
        </p:spPr>
        <p:txBody>
          <a:bodyPr anchorCtr="0" anchor="t" bIns="45700" lIns="91425" spcFirstLastPara="1" rIns="91425" wrap="square" tIns="45700">
            <a:normAutofit/>
          </a:bodyPr>
          <a:lstStyle/>
          <a:p>
            <a:pPr indent="-431800" lvl="0" marL="457200" rtl="0" algn="l">
              <a:spcBef>
                <a:spcPts val="1000"/>
              </a:spcBef>
              <a:spcAft>
                <a:spcPts val="0"/>
              </a:spcAft>
              <a:buClr>
                <a:srgbClr val="000000"/>
              </a:buClr>
              <a:buSzPts val="3200"/>
              <a:buFont typeface="Times New Roman"/>
              <a:buChar char="-"/>
            </a:pPr>
            <a:r>
              <a:rPr lang="en-US" sz="3200">
                <a:solidFill>
                  <a:srgbClr val="000000"/>
                </a:solidFill>
                <a:latin typeface="Times New Roman"/>
                <a:ea typeface="Times New Roman"/>
                <a:cs typeface="Times New Roman"/>
                <a:sym typeface="Times New Roman"/>
              </a:rPr>
              <a:t>The GSM-Based Home Automation Using Arduino includes an Arduino Mega board, GSM Module, a mobile device, electrical and other electronic components, and home appliances. </a:t>
            </a:r>
            <a:endParaRPr sz="3200">
              <a:solidFill>
                <a:srgbClr val="000000"/>
              </a:solidFill>
              <a:latin typeface="Times New Roman"/>
              <a:ea typeface="Times New Roman"/>
              <a:cs typeface="Times New Roman"/>
              <a:sym typeface="Times New Roman"/>
            </a:endParaRPr>
          </a:p>
          <a:p>
            <a:pPr indent="-431800" lvl="0" marL="457200" rtl="0" algn="l">
              <a:spcBef>
                <a:spcPts val="0"/>
              </a:spcBef>
              <a:spcAft>
                <a:spcPts val="0"/>
              </a:spcAft>
              <a:buClr>
                <a:srgbClr val="000000"/>
              </a:buClr>
              <a:buSzPts val="3200"/>
              <a:buFont typeface="Times New Roman"/>
              <a:buChar char="-"/>
            </a:pPr>
            <a:r>
              <a:rPr lang="en-US" sz="3200">
                <a:solidFill>
                  <a:srgbClr val="000000"/>
                </a:solidFill>
                <a:latin typeface="Times New Roman"/>
                <a:ea typeface="Times New Roman"/>
                <a:cs typeface="Times New Roman"/>
                <a:sym typeface="Times New Roman"/>
              </a:rPr>
              <a:t>It is both user-friendly, accessible, and economical. Furthermore, it can be determined that this project's requirements are fulfilled.</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3" name="Shape 383"/>
        <p:cNvGrpSpPr/>
        <p:nvPr/>
      </p:nvGrpSpPr>
      <p:grpSpPr>
        <a:xfrm>
          <a:off x="0" y="0"/>
          <a:ext cx="0" cy="0"/>
          <a:chOff x="0" y="0"/>
          <a:chExt cx="0" cy="0"/>
        </a:xfrm>
      </p:grpSpPr>
      <p:sp>
        <p:nvSpPr>
          <p:cNvPr id="384" name="Google Shape;384;p63"/>
          <p:cNvSpPr txBox="1"/>
          <p:nvPr>
            <p:ph type="title"/>
          </p:nvPr>
        </p:nvSpPr>
        <p:spPr>
          <a:xfrm>
            <a:off x="838200" y="365125"/>
            <a:ext cx="10515600" cy="89220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Autofit/>
          </a:bodyPr>
          <a:lstStyle/>
          <a:p>
            <a:pPr indent="0" lvl="0" marL="0" rtl="0" algn="ctr">
              <a:lnSpc>
                <a:spcPct val="90000"/>
              </a:lnSpc>
              <a:spcBef>
                <a:spcPts val="0"/>
              </a:spcBef>
              <a:spcAft>
                <a:spcPts val="0"/>
              </a:spcAft>
              <a:buClr>
                <a:schemeClr val="dk1"/>
              </a:buClr>
              <a:buSzPts val="990"/>
              <a:buFont typeface="Arial"/>
              <a:buNone/>
            </a:pPr>
            <a:r>
              <a:rPr b="1" lang="en-US" sz="4020">
                <a:latin typeface="Times New Roman"/>
                <a:ea typeface="Times New Roman"/>
                <a:cs typeface="Times New Roman"/>
                <a:sym typeface="Times New Roman"/>
              </a:rPr>
              <a:t>R E C O M M E N D A T I O N</a:t>
            </a:r>
            <a:endParaRPr b="1" sz="4020">
              <a:latin typeface="Times New Roman"/>
              <a:ea typeface="Times New Roman"/>
              <a:cs typeface="Times New Roman"/>
              <a:sym typeface="Times New Roman"/>
            </a:endParaRPr>
          </a:p>
        </p:txBody>
      </p:sp>
      <p:sp>
        <p:nvSpPr>
          <p:cNvPr id="385" name="Google Shape;385;p63"/>
          <p:cNvSpPr txBox="1"/>
          <p:nvPr>
            <p:ph idx="1" type="body"/>
          </p:nvPr>
        </p:nvSpPr>
        <p:spPr>
          <a:xfrm>
            <a:off x="838200" y="1508760"/>
            <a:ext cx="10515600" cy="4668300"/>
          </a:xfrm>
          <a:prstGeom prst="rect">
            <a:avLst/>
          </a:prstGeom>
          <a:noFill/>
          <a:ln>
            <a:noFill/>
          </a:ln>
        </p:spPr>
        <p:txBody>
          <a:bodyPr anchorCtr="0" anchor="t" bIns="45700" lIns="91425" spcFirstLastPara="1" rIns="91425" wrap="square" tIns="45700">
            <a:normAutofit/>
          </a:bodyPr>
          <a:lstStyle/>
          <a:p>
            <a:pPr indent="-431800" lvl="0" marL="914400" rtl="0" algn="l">
              <a:spcBef>
                <a:spcPts val="1000"/>
              </a:spcBef>
              <a:spcAft>
                <a:spcPts val="0"/>
              </a:spcAft>
              <a:buClr>
                <a:schemeClr val="dk1"/>
              </a:buClr>
              <a:buSzPts val="3200"/>
              <a:buFont typeface="Times New Roman"/>
              <a:buChar char="-"/>
            </a:pPr>
            <a:r>
              <a:rPr lang="en-US" sz="3200">
                <a:solidFill>
                  <a:srgbClr val="000000"/>
                </a:solidFill>
                <a:latin typeface="Times New Roman"/>
                <a:ea typeface="Times New Roman"/>
                <a:cs typeface="Times New Roman"/>
                <a:sym typeface="Times New Roman"/>
              </a:rPr>
              <a:t>Requires further evaluation to determine how to improve the home automation system. </a:t>
            </a:r>
            <a:endParaRPr sz="3200">
              <a:solidFill>
                <a:srgbClr val="000000"/>
              </a:solidFill>
              <a:latin typeface="Times New Roman"/>
              <a:ea typeface="Times New Roman"/>
              <a:cs typeface="Times New Roman"/>
              <a:sym typeface="Times New Roman"/>
            </a:endParaRPr>
          </a:p>
          <a:p>
            <a:pPr indent="-431800" lvl="0" marL="914400" rtl="0" algn="l">
              <a:spcBef>
                <a:spcPts val="0"/>
              </a:spcBef>
              <a:spcAft>
                <a:spcPts val="0"/>
              </a:spcAft>
              <a:buClr>
                <a:schemeClr val="dk1"/>
              </a:buClr>
              <a:buSzPts val="3200"/>
              <a:buFont typeface="Times New Roman"/>
              <a:buChar char="-"/>
            </a:pPr>
            <a:r>
              <a:rPr lang="en-US" sz="3200">
                <a:solidFill>
                  <a:srgbClr val="000000"/>
                </a:solidFill>
                <a:latin typeface="Times New Roman"/>
                <a:ea typeface="Times New Roman"/>
                <a:cs typeface="Times New Roman"/>
                <a:sym typeface="Times New Roman"/>
              </a:rPr>
              <a:t>Controls such as speed of the fan and the brightness of lights and other control.</a:t>
            </a:r>
            <a:endParaRPr sz="3200">
              <a:solidFill>
                <a:srgbClr val="000000"/>
              </a:solidFill>
              <a:latin typeface="Times New Roman"/>
              <a:ea typeface="Times New Roman"/>
              <a:cs typeface="Times New Roman"/>
              <a:sym typeface="Times New Roman"/>
            </a:endParaRPr>
          </a:p>
          <a:p>
            <a:pPr indent="-431800" lvl="0" marL="914400" rtl="0" algn="l">
              <a:spcBef>
                <a:spcPts val="0"/>
              </a:spcBef>
              <a:spcAft>
                <a:spcPts val="0"/>
              </a:spcAft>
              <a:buClr>
                <a:schemeClr val="dk1"/>
              </a:buClr>
              <a:buSzPts val="3200"/>
              <a:buFont typeface="Times New Roman"/>
              <a:buChar char="-"/>
            </a:pPr>
            <a:r>
              <a:rPr lang="en-US" sz="3200">
                <a:solidFill>
                  <a:srgbClr val="000000"/>
                </a:solidFill>
                <a:latin typeface="Times New Roman"/>
                <a:ea typeface="Times New Roman"/>
                <a:cs typeface="Times New Roman"/>
                <a:sym typeface="Times New Roman"/>
              </a:rPr>
              <a:t>Building a utility mobile application. </a:t>
            </a:r>
            <a:endParaRPr sz="3200">
              <a:solidFill>
                <a:srgbClr val="000000"/>
              </a:solidFill>
              <a:latin typeface="Times New Roman"/>
              <a:ea typeface="Times New Roman"/>
              <a:cs typeface="Times New Roman"/>
              <a:sym typeface="Times New Roman"/>
            </a:endParaRPr>
          </a:p>
          <a:p>
            <a:pPr indent="-431800" lvl="0" marL="914400" rtl="0" algn="l">
              <a:spcBef>
                <a:spcPts val="0"/>
              </a:spcBef>
              <a:spcAft>
                <a:spcPts val="0"/>
              </a:spcAft>
              <a:buClr>
                <a:schemeClr val="dk1"/>
              </a:buClr>
              <a:buSzPts val="3200"/>
              <a:buFont typeface="Times New Roman"/>
              <a:buChar char="-"/>
            </a:pPr>
            <a:r>
              <a:rPr lang="en-US" sz="3200">
                <a:solidFill>
                  <a:srgbClr val="000000"/>
                </a:solidFill>
                <a:latin typeface="Times New Roman"/>
                <a:ea typeface="Times New Roman"/>
                <a:cs typeface="Times New Roman"/>
                <a:sym typeface="Times New Roman"/>
              </a:rPr>
              <a:t>Advanced security measures to minimize infiltrating the system</a:t>
            </a:r>
            <a:endParaRPr sz="3200">
              <a:solidFill>
                <a:srgbClr val="000000"/>
              </a:solidFill>
              <a:latin typeface="Times New Roman"/>
              <a:ea typeface="Times New Roman"/>
              <a:cs typeface="Times New Roman"/>
              <a:sym typeface="Times New Roman"/>
            </a:endParaRPr>
          </a:p>
          <a:p>
            <a:pPr indent="-431800" lvl="0" marL="914400" rtl="0" algn="l">
              <a:spcBef>
                <a:spcPts val="0"/>
              </a:spcBef>
              <a:spcAft>
                <a:spcPts val="0"/>
              </a:spcAft>
              <a:buClr>
                <a:schemeClr val="dk1"/>
              </a:buClr>
              <a:buSzPts val="3200"/>
              <a:buFont typeface="Times New Roman"/>
              <a:buChar char="-"/>
            </a:pPr>
            <a:r>
              <a:rPr lang="en-US" sz="3200">
                <a:solidFill>
                  <a:srgbClr val="000000"/>
                </a:solidFill>
                <a:latin typeface="Times New Roman"/>
                <a:ea typeface="Times New Roman"/>
                <a:cs typeface="Times New Roman"/>
                <a:sym typeface="Times New Roman"/>
              </a:rPr>
              <a:t>Switchbox improvement supporting strength, longevity and compactability of the system.</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18"/>
          <p:cNvSpPr txBox="1"/>
          <p:nvPr>
            <p:ph idx="1" type="body"/>
          </p:nvPr>
        </p:nvSpPr>
        <p:spPr>
          <a:xfrm>
            <a:off x="968850" y="1822225"/>
            <a:ext cx="10254300" cy="3746700"/>
          </a:xfrm>
          <a:prstGeom prst="rect">
            <a:avLst/>
          </a:prstGeom>
          <a:noFill/>
          <a:ln>
            <a:noFill/>
          </a:ln>
        </p:spPr>
        <p:txBody>
          <a:bodyPr anchorCtr="0" anchor="t" bIns="45700" lIns="91425" spcFirstLastPara="1" rIns="91425" wrap="square" tIns="45700">
            <a:noAutofit/>
          </a:bodyPr>
          <a:lstStyle/>
          <a:p>
            <a:pPr indent="-271780" lvl="0" marL="228600" rtl="0" algn="l">
              <a:lnSpc>
                <a:spcPct val="100000"/>
              </a:lnSpc>
              <a:spcBef>
                <a:spcPts val="0"/>
              </a:spcBef>
              <a:spcAft>
                <a:spcPts val="0"/>
              </a:spcAft>
              <a:buSzPts val="2900"/>
              <a:buChar char="•"/>
            </a:pPr>
            <a:r>
              <a:rPr lang="en-US" sz="2900">
                <a:solidFill>
                  <a:srgbClr val="000000"/>
                </a:solidFill>
                <a:latin typeface="Times New Roman"/>
                <a:ea typeface="Times New Roman"/>
                <a:cs typeface="Times New Roman"/>
                <a:sym typeface="Times New Roman"/>
              </a:rPr>
              <a:t>A</a:t>
            </a:r>
            <a:r>
              <a:rPr b="0" i="0" lang="en-US" sz="2900" u="none" strike="noStrike">
                <a:solidFill>
                  <a:srgbClr val="000000"/>
                </a:solidFill>
                <a:latin typeface="Times New Roman"/>
                <a:ea typeface="Times New Roman"/>
                <a:cs typeface="Times New Roman"/>
                <a:sym typeface="Times New Roman"/>
              </a:rPr>
              <a:t>utomation of home appliances through </a:t>
            </a:r>
            <a:r>
              <a:rPr lang="en-US" sz="2900">
                <a:solidFill>
                  <a:srgbClr val="000000"/>
                </a:solidFill>
                <a:latin typeface="Times New Roman"/>
                <a:ea typeface="Times New Roman"/>
                <a:cs typeface="Times New Roman"/>
                <a:sym typeface="Times New Roman"/>
              </a:rPr>
              <a:t>SMS.</a:t>
            </a:r>
            <a:endParaRPr sz="2300"/>
          </a:p>
          <a:p>
            <a:pPr indent="-271780" lvl="0" marL="228600" rtl="0" algn="l">
              <a:lnSpc>
                <a:spcPct val="100000"/>
              </a:lnSpc>
              <a:spcBef>
                <a:spcPts val="1000"/>
              </a:spcBef>
              <a:spcAft>
                <a:spcPts val="0"/>
              </a:spcAft>
              <a:buSzPts val="2900"/>
              <a:buChar char="•"/>
            </a:pPr>
            <a:r>
              <a:rPr lang="en-US" sz="2900">
                <a:solidFill>
                  <a:srgbClr val="000000"/>
                </a:solidFill>
                <a:latin typeface="Times New Roman"/>
                <a:ea typeface="Times New Roman"/>
                <a:cs typeface="Times New Roman"/>
                <a:sym typeface="Times New Roman"/>
              </a:rPr>
              <a:t>L</a:t>
            </a:r>
            <a:r>
              <a:rPr b="0" i="0" lang="en-US" sz="2900" u="none" strike="noStrike">
                <a:solidFill>
                  <a:srgbClr val="000000"/>
                </a:solidFill>
                <a:latin typeface="Times New Roman"/>
                <a:ea typeface="Times New Roman"/>
                <a:cs typeface="Times New Roman"/>
                <a:sym typeface="Times New Roman"/>
              </a:rPr>
              <a:t>imited in the use of only a GSM</a:t>
            </a:r>
            <a:r>
              <a:rPr lang="en-US" sz="2900">
                <a:solidFill>
                  <a:srgbClr val="000000"/>
                </a:solidFill>
                <a:latin typeface="Times New Roman"/>
                <a:ea typeface="Times New Roman"/>
                <a:cs typeface="Times New Roman"/>
                <a:sym typeface="Times New Roman"/>
              </a:rPr>
              <a:t>.</a:t>
            </a:r>
            <a:endParaRPr sz="2900">
              <a:solidFill>
                <a:srgbClr val="000000"/>
              </a:solidFill>
              <a:latin typeface="Times New Roman"/>
              <a:ea typeface="Times New Roman"/>
              <a:cs typeface="Times New Roman"/>
              <a:sym typeface="Times New Roman"/>
            </a:endParaRPr>
          </a:p>
          <a:p>
            <a:pPr indent="-271780" lvl="0" marL="228600" rtl="0" algn="l">
              <a:lnSpc>
                <a:spcPct val="100000"/>
              </a:lnSpc>
              <a:spcBef>
                <a:spcPts val="1000"/>
              </a:spcBef>
              <a:spcAft>
                <a:spcPts val="0"/>
              </a:spcAft>
              <a:buClr>
                <a:srgbClr val="000000"/>
              </a:buClr>
              <a:buSzPts val="2900"/>
              <a:buFont typeface="Times New Roman"/>
              <a:buChar char="•"/>
            </a:pPr>
            <a:r>
              <a:rPr lang="en-US" sz="2900">
                <a:solidFill>
                  <a:srgbClr val="000000"/>
                </a:solidFill>
                <a:latin typeface="Times New Roman"/>
                <a:ea typeface="Times New Roman"/>
                <a:cs typeface="Times New Roman"/>
                <a:sym typeface="Times New Roman"/>
              </a:rPr>
              <a:t>SIM Card</a:t>
            </a:r>
            <a:endParaRPr sz="2900">
              <a:solidFill>
                <a:srgbClr val="000000"/>
              </a:solidFill>
              <a:latin typeface="Times New Roman"/>
              <a:ea typeface="Times New Roman"/>
              <a:cs typeface="Times New Roman"/>
              <a:sym typeface="Times New Roman"/>
            </a:endParaRPr>
          </a:p>
          <a:p>
            <a:pPr indent="-271780" lvl="0" marL="228600" rtl="0" algn="l">
              <a:lnSpc>
                <a:spcPct val="100000"/>
              </a:lnSpc>
              <a:spcBef>
                <a:spcPts val="1000"/>
              </a:spcBef>
              <a:spcAft>
                <a:spcPts val="0"/>
              </a:spcAft>
              <a:buClr>
                <a:srgbClr val="000000"/>
              </a:buClr>
              <a:buSzPts val="2900"/>
              <a:buFont typeface="Times New Roman"/>
              <a:buChar char="•"/>
            </a:pPr>
            <a:r>
              <a:rPr lang="en-US" sz="2900">
                <a:solidFill>
                  <a:srgbClr val="000000"/>
                </a:solidFill>
                <a:latin typeface="Times New Roman"/>
                <a:ea typeface="Times New Roman"/>
                <a:cs typeface="Times New Roman"/>
                <a:sym typeface="Times New Roman"/>
              </a:rPr>
              <a:t>No security measures</a:t>
            </a:r>
            <a:endParaRPr sz="2900">
              <a:solidFill>
                <a:srgbClr val="000000"/>
              </a:solidFill>
              <a:latin typeface="Times New Roman"/>
              <a:ea typeface="Times New Roman"/>
              <a:cs typeface="Times New Roman"/>
              <a:sym typeface="Times New Roman"/>
            </a:endParaRPr>
          </a:p>
          <a:p>
            <a:pPr indent="-271780" lvl="0" marL="228600" rtl="0" algn="l">
              <a:lnSpc>
                <a:spcPct val="100000"/>
              </a:lnSpc>
              <a:spcBef>
                <a:spcPts val="1000"/>
              </a:spcBef>
              <a:spcAft>
                <a:spcPts val="0"/>
              </a:spcAft>
              <a:buClr>
                <a:srgbClr val="000000"/>
              </a:buClr>
              <a:buSzPts val="2900"/>
              <a:buFont typeface="Times New Roman"/>
              <a:buChar char="•"/>
            </a:pPr>
            <a:r>
              <a:rPr lang="en-US" sz="2900">
                <a:solidFill>
                  <a:srgbClr val="000000"/>
                </a:solidFill>
                <a:latin typeface="Times New Roman"/>
                <a:ea typeface="Times New Roman"/>
                <a:cs typeface="Times New Roman"/>
                <a:sym typeface="Times New Roman"/>
              </a:rPr>
              <a:t>Arduino environment</a:t>
            </a:r>
            <a:endParaRPr sz="2900">
              <a:solidFill>
                <a:srgbClr val="000000"/>
              </a:solidFill>
              <a:latin typeface="Times New Roman"/>
              <a:ea typeface="Times New Roman"/>
              <a:cs typeface="Times New Roman"/>
              <a:sym typeface="Times New Roman"/>
            </a:endParaRPr>
          </a:p>
        </p:txBody>
      </p:sp>
      <p:sp>
        <p:nvSpPr>
          <p:cNvPr id="115" name="Google Shape;115;p18"/>
          <p:cNvSpPr txBox="1"/>
          <p:nvPr>
            <p:ph type="title"/>
          </p:nvPr>
        </p:nvSpPr>
        <p:spPr>
          <a:xfrm>
            <a:off x="838200" y="365125"/>
            <a:ext cx="10515600" cy="89220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p>
            <a:pPr indent="0" lvl="0" marL="0" rtl="0" algn="ctr">
              <a:lnSpc>
                <a:spcPct val="90000"/>
              </a:lnSpc>
              <a:spcBef>
                <a:spcPts val="0"/>
              </a:spcBef>
              <a:spcAft>
                <a:spcPts val="0"/>
              </a:spcAft>
              <a:buClr>
                <a:srgbClr val="262626"/>
              </a:buClr>
              <a:buSzPts val="2800"/>
              <a:buFont typeface="Times New Roman"/>
              <a:buNone/>
            </a:pPr>
            <a:r>
              <a:rPr b="1" lang="en-US">
                <a:latin typeface="Times New Roman"/>
                <a:ea typeface="Times New Roman"/>
                <a:cs typeface="Times New Roman"/>
                <a:sym typeface="Times New Roman"/>
              </a:rPr>
              <a:t>SCOPE AND LIMITATIONS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19"/>
          <p:cNvSpPr txBox="1"/>
          <p:nvPr>
            <p:ph type="title"/>
          </p:nvPr>
        </p:nvSpPr>
        <p:spPr>
          <a:xfrm>
            <a:off x="838200" y="365125"/>
            <a:ext cx="10515600" cy="1006475"/>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p>
            <a:pPr indent="0" lvl="0" marL="0" rtl="0" algn="ctr">
              <a:lnSpc>
                <a:spcPct val="90000"/>
              </a:lnSpc>
              <a:spcBef>
                <a:spcPts val="0"/>
              </a:spcBef>
              <a:spcAft>
                <a:spcPts val="0"/>
              </a:spcAft>
              <a:buClr>
                <a:srgbClr val="262626"/>
              </a:buClr>
              <a:buSzPts val="2800"/>
              <a:buFont typeface="Gill Sans"/>
              <a:buNone/>
            </a:pPr>
            <a:r>
              <a:rPr lang="en-US"/>
              <a:t>PROPOSED SYSTEM</a:t>
            </a:r>
            <a:endParaRPr/>
          </a:p>
        </p:txBody>
      </p:sp>
      <p:pic>
        <p:nvPicPr>
          <p:cNvPr id="121" name="Google Shape;121;p19"/>
          <p:cNvPicPr preferRelativeResize="0"/>
          <p:nvPr/>
        </p:nvPicPr>
        <p:blipFill>
          <a:blip r:embed="rId3">
            <a:alphaModFix/>
          </a:blip>
          <a:stretch>
            <a:fillRect/>
          </a:stretch>
        </p:blipFill>
        <p:spPr>
          <a:xfrm>
            <a:off x="2197063" y="1584875"/>
            <a:ext cx="7797875" cy="49486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0"/>
          <p:cNvSpPr txBox="1"/>
          <p:nvPr>
            <p:ph type="title"/>
          </p:nvPr>
        </p:nvSpPr>
        <p:spPr>
          <a:xfrm>
            <a:off x="2231100" y="2106760"/>
            <a:ext cx="7729800" cy="264450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Autofit/>
          </a:bodyPr>
          <a:lstStyle/>
          <a:p>
            <a:pPr indent="0" lvl="0" marL="0" rtl="0" algn="ctr">
              <a:lnSpc>
                <a:spcPct val="90000"/>
              </a:lnSpc>
              <a:spcBef>
                <a:spcPts val="0"/>
              </a:spcBef>
              <a:spcAft>
                <a:spcPts val="0"/>
              </a:spcAft>
              <a:buClr>
                <a:srgbClr val="262626"/>
              </a:buClr>
              <a:buSzPts val="2520"/>
              <a:buFont typeface="Gill Sans"/>
              <a:buNone/>
            </a:pPr>
            <a:r>
              <a:rPr b="1" lang="en-US" sz="5200"/>
              <a:t>CHAPTER 3 RESEARCH METHODOLOGY</a:t>
            </a:r>
            <a:endParaRPr b="1" sz="412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1"/>
          <p:cNvSpPr txBox="1"/>
          <p:nvPr>
            <p:ph type="title"/>
          </p:nvPr>
        </p:nvSpPr>
        <p:spPr>
          <a:xfrm>
            <a:off x="838200" y="365125"/>
            <a:ext cx="10515600" cy="892200"/>
          </a:xfrm>
          <a:prstGeom prst="rect">
            <a:avLst/>
          </a:prstGeom>
          <a:solidFill>
            <a:srgbClr val="FFFFFF"/>
          </a:solidFill>
          <a:ln cap="sq" cmpd="sng" w="31750">
            <a:solidFill>
              <a:srgbClr val="404040"/>
            </a:solidFill>
            <a:prstDash val="solid"/>
            <a:miter lim="800000"/>
            <a:headEnd len="sm" w="sm" type="none"/>
            <a:tailEnd len="sm" w="sm" type="none"/>
          </a:ln>
        </p:spPr>
        <p:txBody>
          <a:bodyPr anchorCtr="0" anchor="ctr" bIns="182875" lIns="182875" spcFirstLastPara="1" rIns="182875" wrap="square" tIns="182875">
            <a:normAutofit/>
          </a:bodyPr>
          <a:lstStyle/>
          <a:p>
            <a:pPr indent="0" lvl="0" marL="0" rtl="0" algn="ctr">
              <a:lnSpc>
                <a:spcPct val="90000"/>
              </a:lnSpc>
              <a:spcBef>
                <a:spcPts val="0"/>
              </a:spcBef>
              <a:spcAft>
                <a:spcPts val="0"/>
              </a:spcAft>
              <a:buClr>
                <a:srgbClr val="262626"/>
              </a:buClr>
              <a:buSzPts val="2800"/>
              <a:buFont typeface="Times New Roman"/>
              <a:buNone/>
            </a:pPr>
            <a:r>
              <a:rPr b="1" lang="en-US">
                <a:latin typeface="Times New Roman"/>
                <a:ea typeface="Times New Roman"/>
                <a:cs typeface="Times New Roman"/>
                <a:sym typeface="Times New Roman"/>
              </a:rPr>
              <a:t>HARDWARE &amp; FIRMWARE DEVELOPMENT</a:t>
            </a:r>
            <a:endParaRPr/>
          </a:p>
        </p:txBody>
      </p:sp>
      <p:sp>
        <p:nvSpPr>
          <p:cNvPr id="132" name="Google Shape;132;p21"/>
          <p:cNvSpPr txBox="1"/>
          <p:nvPr>
            <p:ph idx="1" type="body"/>
          </p:nvPr>
        </p:nvSpPr>
        <p:spPr>
          <a:xfrm>
            <a:off x="1409900" y="1938825"/>
            <a:ext cx="4456800" cy="3746700"/>
          </a:xfrm>
          <a:prstGeom prst="rect">
            <a:avLst/>
          </a:prstGeom>
          <a:noFill/>
          <a:ln>
            <a:noFill/>
          </a:ln>
        </p:spPr>
        <p:txBody>
          <a:bodyPr anchorCtr="0" anchor="t" bIns="45700" lIns="91425" spcFirstLastPara="1" rIns="91425" wrap="square" tIns="45700">
            <a:noAutofit/>
          </a:bodyPr>
          <a:lstStyle/>
          <a:p>
            <a:pPr indent="-271780" lvl="0" marL="228600" rtl="0" algn="l">
              <a:lnSpc>
                <a:spcPct val="100000"/>
              </a:lnSpc>
              <a:spcBef>
                <a:spcPts val="0"/>
              </a:spcBef>
              <a:spcAft>
                <a:spcPts val="0"/>
              </a:spcAft>
              <a:buSzPts val="2900"/>
              <a:buChar char="•"/>
            </a:pPr>
            <a:r>
              <a:rPr b="1" lang="en-US" sz="2900">
                <a:solidFill>
                  <a:srgbClr val="000000"/>
                </a:solidFill>
                <a:latin typeface="Times New Roman"/>
                <a:ea typeface="Times New Roman"/>
                <a:cs typeface="Times New Roman"/>
                <a:sym typeface="Times New Roman"/>
              </a:rPr>
              <a:t>Hardware: </a:t>
            </a:r>
            <a:endParaRPr b="1" sz="2900">
              <a:solidFill>
                <a:srgbClr val="000000"/>
              </a:solidFill>
              <a:latin typeface="Times New Roman"/>
              <a:ea typeface="Times New Roman"/>
              <a:cs typeface="Times New Roman"/>
              <a:sym typeface="Times New Roman"/>
            </a:endParaRPr>
          </a:p>
          <a:p>
            <a:pPr indent="-298450" lvl="1" marL="457200" rtl="0" algn="l">
              <a:lnSpc>
                <a:spcPct val="100000"/>
              </a:lnSpc>
              <a:spcBef>
                <a:spcPts val="0"/>
              </a:spcBef>
              <a:spcAft>
                <a:spcPts val="0"/>
              </a:spcAft>
              <a:buSzPts val="2900"/>
              <a:buChar char="•"/>
            </a:pPr>
            <a:r>
              <a:rPr b="0" i="0" lang="en-US" sz="2900" u="none" strike="noStrike">
                <a:solidFill>
                  <a:srgbClr val="000000"/>
                </a:solidFill>
                <a:latin typeface="Times New Roman"/>
                <a:ea typeface="Times New Roman"/>
                <a:cs typeface="Times New Roman"/>
                <a:sym typeface="Times New Roman"/>
              </a:rPr>
              <a:t>Arduino Mega</a:t>
            </a:r>
            <a:endParaRPr sz="2900">
              <a:solidFill>
                <a:srgbClr val="000000"/>
              </a:solidFill>
              <a:latin typeface="Times New Roman"/>
              <a:ea typeface="Times New Roman"/>
              <a:cs typeface="Times New Roman"/>
              <a:sym typeface="Times New Roman"/>
            </a:endParaRPr>
          </a:p>
          <a:p>
            <a:pPr indent="-298450" lvl="1" marL="457200" rtl="0" algn="l">
              <a:lnSpc>
                <a:spcPct val="100000"/>
              </a:lnSpc>
              <a:spcBef>
                <a:spcPts val="0"/>
              </a:spcBef>
              <a:spcAft>
                <a:spcPts val="0"/>
              </a:spcAft>
              <a:buSzPts val="2900"/>
              <a:buChar char="•"/>
            </a:pPr>
            <a:r>
              <a:rPr b="0" i="0" lang="en-US" sz="2900" u="none" strike="noStrike">
                <a:solidFill>
                  <a:srgbClr val="000000"/>
                </a:solidFill>
                <a:latin typeface="Times New Roman"/>
                <a:ea typeface="Times New Roman"/>
                <a:cs typeface="Times New Roman"/>
                <a:sym typeface="Times New Roman"/>
              </a:rPr>
              <a:t>GSM Module</a:t>
            </a:r>
            <a:endParaRPr sz="2900">
              <a:solidFill>
                <a:srgbClr val="000000"/>
              </a:solidFill>
              <a:latin typeface="Times New Roman"/>
              <a:ea typeface="Times New Roman"/>
              <a:cs typeface="Times New Roman"/>
              <a:sym typeface="Times New Roman"/>
            </a:endParaRPr>
          </a:p>
          <a:p>
            <a:pPr indent="-298450" lvl="1" marL="457200" rtl="0" algn="l">
              <a:lnSpc>
                <a:spcPct val="100000"/>
              </a:lnSpc>
              <a:spcBef>
                <a:spcPts val="0"/>
              </a:spcBef>
              <a:spcAft>
                <a:spcPts val="0"/>
              </a:spcAft>
              <a:buSzPts val="2900"/>
              <a:buChar char="•"/>
            </a:pPr>
            <a:r>
              <a:rPr b="0" i="0" lang="en-US" sz="2900" u="none" strike="noStrike">
                <a:solidFill>
                  <a:srgbClr val="000000"/>
                </a:solidFill>
                <a:latin typeface="Times New Roman"/>
                <a:ea typeface="Times New Roman"/>
                <a:cs typeface="Times New Roman"/>
                <a:sym typeface="Times New Roman"/>
              </a:rPr>
              <a:t>Switchbox</a:t>
            </a:r>
            <a:endParaRPr sz="2900">
              <a:solidFill>
                <a:srgbClr val="000000"/>
              </a:solidFill>
              <a:latin typeface="Times New Roman"/>
              <a:ea typeface="Times New Roman"/>
              <a:cs typeface="Times New Roman"/>
              <a:sym typeface="Times New Roman"/>
            </a:endParaRPr>
          </a:p>
          <a:p>
            <a:pPr indent="-298450" lvl="1" marL="457200" rtl="0" algn="l">
              <a:lnSpc>
                <a:spcPct val="100000"/>
              </a:lnSpc>
              <a:spcBef>
                <a:spcPts val="0"/>
              </a:spcBef>
              <a:spcAft>
                <a:spcPts val="0"/>
              </a:spcAft>
              <a:buSzPts val="2900"/>
              <a:buChar char="•"/>
            </a:pPr>
            <a:r>
              <a:rPr b="0" i="0" lang="en-US" sz="2900" u="none" strike="noStrike">
                <a:solidFill>
                  <a:srgbClr val="000000"/>
                </a:solidFill>
                <a:latin typeface="Times New Roman"/>
                <a:ea typeface="Times New Roman"/>
                <a:cs typeface="Times New Roman"/>
                <a:sym typeface="Times New Roman"/>
              </a:rPr>
              <a:t>Relay</a:t>
            </a:r>
            <a:endParaRPr b="0" i="0" sz="2900" u="none" strike="noStrike">
              <a:solidFill>
                <a:srgbClr val="000000"/>
              </a:solidFill>
              <a:latin typeface="Times New Roman"/>
              <a:ea typeface="Times New Roman"/>
              <a:cs typeface="Times New Roman"/>
              <a:sym typeface="Times New Roman"/>
            </a:endParaRPr>
          </a:p>
          <a:p>
            <a:pPr indent="-298450" lvl="1" marL="457200" rtl="0" algn="l">
              <a:lnSpc>
                <a:spcPct val="100000"/>
              </a:lnSpc>
              <a:spcBef>
                <a:spcPts val="0"/>
              </a:spcBef>
              <a:spcAft>
                <a:spcPts val="0"/>
              </a:spcAft>
              <a:buClr>
                <a:srgbClr val="000000"/>
              </a:buClr>
              <a:buSzPts val="2900"/>
              <a:buFont typeface="Times New Roman"/>
              <a:buChar char="•"/>
            </a:pPr>
            <a:r>
              <a:rPr lang="en-US" sz="2900">
                <a:solidFill>
                  <a:srgbClr val="000000"/>
                </a:solidFill>
                <a:latin typeface="Times New Roman"/>
                <a:ea typeface="Times New Roman"/>
                <a:cs typeface="Times New Roman"/>
                <a:sym typeface="Times New Roman"/>
              </a:rPr>
              <a:t>RTC Module</a:t>
            </a:r>
            <a:endParaRPr sz="2900">
              <a:solidFill>
                <a:srgbClr val="000000"/>
              </a:solidFill>
              <a:latin typeface="Times New Roman"/>
              <a:ea typeface="Times New Roman"/>
              <a:cs typeface="Times New Roman"/>
              <a:sym typeface="Times New Roman"/>
            </a:endParaRPr>
          </a:p>
          <a:p>
            <a:pPr indent="-298450" lvl="1" marL="457200" rtl="0" algn="l">
              <a:lnSpc>
                <a:spcPct val="100000"/>
              </a:lnSpc>
              <a:spcBef>
                <a:spcPts val="0"/>
              </a:spcBef>
              <a:spcAft>
                <a:spcPts val="0"/>
              </a:spcAft>
              <a:buClr>
                <a:srgbClr val="000000"/>
              </a:buClr>
              <a:buSzPts val="2900"/>
              <a:buFont typeface="Times New Roman"/>
              <a:buChar char="•"/>
            </a:pPr>
            <a:r>
              <a:rPr lang="en-US" sz="2900">
                <a:solidFill>
                  <a:srgbClr val="000000"/>
                </a:solidFill>
                <a:latin typeface="Times New Roman"/>
                <a:ea typeface="Times New Roman"/>
                <a:cs typeface="Times New Roman"/>
                <a:sym typeface="Times New Roman"/>
              </a:rPr>
              <a:t>LCD Module</a:t>
            </a:r>
            <a:endParaRPr sz="2900">
              <a:solidFill>
                <a:srgbClr val="000000"/>
              </a:solidFill>
              <a:latin typeface="Times New Roman"/>
              <a:ea typeface="Times New Roman"/>
              <a:cs typeface="Times New Roman"/>
              <a:sym typeface="Times New Roman"/>
            </a:endParaRPr>
          </a:p>
          <a:p>
            <a:pPr indent="-271780" lvl="0" marL="228600" rtl="0" algn="l">
              <a:lnSpc>
                <a:spcPct val="100000"/>
              </a:lnSpc>
              <a:spcBef>
                <a:spcPts val="1000"/>
              </a:spcBef>
              <a:spcAft>
                <a:spcPts val="0"/>
              </a:spcAft>
              <a:buSzPts val="2900"/>
              <a:buChar char="•"/>
            </a:pPr>
            <a:r>
              <a:t/>
            </a:r>
            <a:endParaRPr sz="2300"/>
          </a:p>
        </p:txBody>
      </p:sp>
      <p:sp>
        <p:nvSpPr>
          <p:cNvPr id="133" name="Google Shape;133;p21"/>
          <p:cNvSpPr txBox="1"/>
          <p:nvPr>
            <p:ph idx="1" type="body"/>
          </p:nvPr>
        </p:nvSpPr>
        <p:spPr>
          <a:xfrm>
            <a:off x="6325300" y="1938825"/>
            <a:ext cx="4456800" cy="3746700"/>
          </a:xfrm>
          <a:prstGeom prst="rect">
            <a:avLst/>
          </a:prstGeom>
          <a:noFill/>
          <a:ln>
            <a:noFill/>
          </a:ln>
        </p:spPr>
        <p:txBody>
          <a:bodyPr anchorCtr="0" anchor="t" bIns="45700" lIns="91425" spcFirstLastPara="1" rIns="91425" wrap="square" tIns="45700">
            <a:noAutofit/>
          </a:bodyPr>
          <a:lstStyle/>
          <a:p>
            <a:pPr indent="-271780" lvl="0" marL="228600" rtl="0" algn="l">
              <a:lnSpc>
                <a:spcPct val="100000"/>
              </a:lnSpc>
              <a:spcBef>
                <a:spcPts val="1000"/>
              </a:spcBef>
              <a:spcAft>
                <a:spcPts val="0"/>
              </a:spcAft>
              <a:buSzPts val="2900"/>
              <a:buChar char="•"/>
            </a:pPr>
            <a:r>
              <a:rPr b="1" lang="en-US" sz="2900">
                <a:solidFill>
                  <a:srgbClr val="000000"/>
                </a:solidFill>
                <a:latin typeface="Times New Roman"/>
                <a:ea typeface="Times New Roman"/>
                <a:cs typeface="Times New Roman"/>
                <a:sym typeface="Times New Roman"/>
              </a:rPr>
              <a:t>Firmware: </a:t>
            </a:r>
            <a:endParaRPr b="1" sz="2900">
              <a:solidFill>
                <a:srgbClr val="000000"/>
              </a:solidFill>
              <a:latin typeface="Times New Roman"/>
              <a:ea typeface="Times New Roman"/>
              <a:cs typeface="Times New Roman"/>
              <a:sym typeface="Times New Roman"/>
            </a:endParaRPr>
          </a:p>
          <a:p>
            <a:pPr indent="-298450" lvl="1" marL="457200" rtl="0" algn="l">
              <a:lnSpc>
                <a:spcPct val="100000"/>
              </a:lnSpc>
              <a:spcBef>
                <a:spcPts val="1000"/>
              </a:spcBef>
              <a:spcAft>
                <a:spcPts val="0"/>
              </a:spcAft>
              <a:buSzPts val="2900"/>
              <a:buChar char="•"/>
            </a:pPr>
            <a:r>
              <a:rPr lang="en-US" sz="2900">
                <a:solidFill>
                  <a:srgbClr val="000000"/>
                </a:solidFill>
                <a:latin typeface="Times New Roman"/>
                <a:ea typeface="Times New Roman"/>
                <a:cs typeface="Times New Roman"/>
                <a:sym typeface="Times New Roman"/>
              </a:rPr>
              <a:t>Arduino IDE</a:t>
            </a:r>
            <a:endParaRPr sz="2900">
              <a:solidFill>
                <a:srgbClr val="000000"/>
              </a:solidFill>
              <a:latin typeface="Times New Roman"/>
              <a:ea typeface="Times New Roman"/>
              <a:cs typeface="Times New Roman"/>
              <a:sym typeface="Times New Roman"/>
            </a:endParaRPr>
          </a:p>
          <a:p>
            <a:pPr indent="-298450" lvl="1" marL="457200" rtl="0" algn="l">
              <a:lnSpc>
                <a:spcPct val="100000"/>
              </a:lnSpc>
              <a:spcBef>
                <a:spcPts val="1000"/>
              </a:spcBef>
              <a:spcAft>
                <a:spcPts val="0"/>
              </a:spcAft>
              <a:buSzPts val="2900"/>
              <a:buChar char="•"/>
            </a:pPr>
            <a:r>
              <a:rPr lang="en-US" sz="2900">
                <a:solidFill>
                  <a:srgbClr val="000000"/>
                </a:solidFill>
                <a:latin typeface="Times New Roman"/>
                <a:ea typeface="Times New Roman"/>
                <a:cs typeface="Times New Roman"/>
                <a:sym typeface="Times New Roman"/>
              </a:rPr>
              <a:t>App Inventor</a:t>
            </a:r>
            <a:endParaRPr sz="23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arcel">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